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5"/>
    <p:sldMasterId id="2147483950" r:id="rId6"/>
    <p:sldMasterId id="2147483956" r:id="rId7"/>
    <p:sldMasterId id="2147484272" r:id="rId8"/>
  </p:sldMasterIdLst>
  <p:notesMasterIdLst>
    <p:notesMasterId r:id="rId32"/>
  </p:notesMasterIdLst>
  <p:handoutMasterIdLst>
    <p:handoutMasterId r:id="rId33"/>
  </p:handoutMasterIdLst>
  <p:sldIdLst>
    <p:sldId id="282" r:id="rId9"/>
    <p:sldId id="394" r:id="rId10"/>
    <p:sldId id="338" r:id="rId11"/>
    <p:sldId id="339" r:id="rId12"/>
    <p:sldId id="340" r:id="rId13"/>
    <p:sldId id="334" r:id="rId14"/>
    <p:sldId id="335" r:id="rId15"/>
    <p:sldId id="336" r:id="rId16"/>
    <p:sldId id="337" r:id="rId17"/>
    <p:sldId id="342" r:id="rId18"/>
    <p:sldId id="343" r:id="rId19"/>
    <p:sldId id="315" r:id="rId20"/>
    <p:sldId id="322" r:id="rId21"/>
    <p:sldId id="317" r:id="rId22"/>
    <p:sldId id="318" r:id="rId23"/>
    <p:sldId id="319" r:id="rId24"/>
    <p:sldId id="320" r:id="rId25"/>
    <p:sldId id="321" r:id="rId26"/>
    <p:sldId id="440" r:id="rId27"/>
    <p:sldId id="441" r:id="rId28"/>
    <p:sldId id="449" r:id="rId29"/>
    <p:sldId id="431" r:id="rId30"/>
    <p:sldId id="284" r:id="rId31"/>
  </p:sldIdLst>
  <p:sldSz cx="9144000" cy="6858000" type="screen4x3"/>
  <p:notesSz cx="6797675" cy="9872663"/>
  <p:custDataLst>
    <p:tags r:id="rId34"/>
  </p:custDataLst>
  <p:defaultTextStyle>
    <a:defPPr>
      <a:defRPr lang="de-DE"/>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890">
          <p15:clr>
            <a:srgbClr val="A4A3A4"/>
          </p15:clr>
        </p15:guide>
        <p15:guide id="2" orient="horz" pos="1117">
          <p15:clr>
            <a:srgbClr val="A4A3A4"/>
          </p15:clr>
        </p15:guide>
        <p15:guide id="3" orient="horz" pos="3884">
          <p15:clr>
            <a:srgbClr val="A4A3A4"/>
          </p15:clr>
        </p15:guide>
        <p15:guide id="4" pos="430">
          <p15:clr>
            <a:srgbClr val="A4A3A4"/>
          </p15:clr>
        </p15:guide>
        <p15:guide id="5" pos="5503">
          <p15:clr>
            <a:srgbClr val="A4A3A4"/>
          </p15:clr>
        </p15:guide>
        <p15:guide id="6" pos="3152">
          <p15:clr>
            <a:srgbClr val="A4A3A4"/>
          </p15:clr>
        </p15:guide>
        <p15:guide id="7" pos="306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52E4E8"/>
    <a:srgbClr val="FF3399"/>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9" autoAdjust="0"/>
    <p:restoredTop sz="94564" autoAdjust="0"/>
  </p:normalViewPr>
  <p:slideViewPr>
    <p:cSldViewPr snapToObjects="1" showGuides="1">
      <p:cViewPr varScale="1">
        <p:scale>
          <a:sx n="81" d="100"/>
          <a:sy n="81" d="100"/>
        </p:scale>
        <p:origin x="1608" y="67"/>
      </p:cViewPr>
      <p:guideLst>
        <p:guide orient="horz" pos="890"/>
        <p:guide orient="horz" pos="1117"/>
        <p:guide orient="horz" pos="3884"/>
        <p:guide pos="430"/>
        <p:guide pos="5503"/>
        <p:guide pos="3152"/>
        <p:guide pos="306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8" d="100"/>
          <a:sy n="88" d="100"/>
        </p:scale>
        <p:origin x="-2844" y="-12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gs" Target="tags/tag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64" name="Rectangle 4"/>
          <p:cNvSpPr>
            <a:spLocks noGrp="1" noChangeArrowheads="1"/>
          </p:cNvSpPr>
          <p:nvPr>
            <p:ph type="ftr" sz="quarter" idx="2"/>
          </p:nvPr>
        </p:nvSpPr>
        <p:spPr bwMode="auto">
          <a:xfrm>
            <a:off x="452438" y="9130596"/>
            <a:ext cx="4603750" cy="49418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000">
                <a:latin typeface="Arial" pitchFamily="34" charset="0"/>
                <a:cs typeface="Arial" pitchFamily="34" charset="0"/>
              </a:defRPr>
            </a:lvl1pPr>
          </a:lstStyle>
          <a:p>
            <a:pPr>
              <a:defRPr/>
            </a:pPr>
            <a:endParaRPr lang="de-DE"/>
          </a:p>
        </p:txBody>
      </p:sp>
      <p:sp>
        <p:nvSpPr>
          <p:cNvPr id="245765" name="Rectangle 5"/>
          <p:cNvSpPr>
            <a:spLocks noGrp="1" noChangeArrowheads="1"/>
          </p:cNvSpPr>
          <p:nvPr>
            <p:ph type="sldNum" sz="quarter" idx="3"/>
          </p:nvPr>
        </p:nvSpPr>
        <p:spPr bwMode="auto">
          <a:xfrm>
            <a:off x="5272088" y="9130596"/>
            <a:ext cx="1217612" cy="49418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Arial" pitchFamily="34" charset="0"/>
                <a:cs typeface="Arial" pitchFamily="34" charset="0"/>
              </a:defRPr>
            </a:lvl1pPr>
          </a:lstStyle>
          <a:p>
            <a:pPr>
              <a:defRPr/>
            </a:pPr>
            <a:fld id="{7950E246-7B0B-447C-B174-4A7C2A1AD8A4}" type="slidenum">
              <a:rPr lang="de-DE"/>
              <a:pPr>
                <a:defRPr/>
              </a:pPr>
              <a:t>‹#›</a:t>
            </a:fld>
            <a:endParaRPr lang="de-DE" dirty="0"/>
          </a:p>
        </p:txBody>
      </p:sp>
    </p:spTree>
    <p:extLst>
      <p:ext uri="{BB962C8B-B14F-4D97-AF65-F5344CB8AC3E}">
        <p14:creationId xmlns:p14="http://schemas.microsoft.com/office/powerpoint/2010/main" val="2436932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Rectangle 4"/>
          <p:cNvSpPr>
            <a:spLocks noGrp="1" noRot="1" noChangeAspect="1" noChangeArrowheads="1" noTextEdit="1"/>
          </p:cNvSpPr>
          <p:nvPr>
            <p:ph type="sldImg" idx="2"/>
          </p:nvPr>
        </p:nvSpPr>
        <p:spPr bwMode="auto">
          <a:xfrm>
            <a:off x="930275" y="1235075"/>
            <a:ext cx="4937125"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708025" y="5151848"/>
            <a:ext cx="5410200" cy="3980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6390" name="Rectangle 6"/>
          <p:cNvSpPr>
            <a:spLocks noGrp="1" noChangeArrowheads="1"/>
          </p:cNvSpPr>
          <p:nvPr>
            <p:ph type="ftr" sz="quarter" idx="4"/>
          </p:nvPr>
        </p:nvSpPr>
        <p:spPr bwMode="auto">
          <a:xfrm>
            <a:off x="588964" y="9132173"/>
            <a:ext cx="4899025" cy="4941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000">
                <a:latin typeface="Arial" pitchFamily="34" charset="0"/>
                <a:cs typeface="Arial" pitchFamily="34" charset="0"/>
              </a:defRPr>
            </a:lvl1pPr>
          </a:lstStyle>
          <a:p>
            <a:pPr>
              <a:defRPr/>
            </a:pPr>
            <a:endParaRPr lang="de-DE"/>
          </a:p>
        </p:txBody>
      </p:sp>
      <p:sp>
        <p:nvSpPr>
          <p:cNvPr id="16391" name="Rectangle 7"/>
          <p:cNvSpPr>
            <a:spLocks noGrp="1" noChangeArrowheads="1"/>
          </p:cNvSpPr>
          <p:nvPr>
            <p:ph type="sldNum" sz="quarter" idx="5"/>
          </p:nvPr>
        </p:nvSpPr>
        <p:spPr bwMode="auto">
          <a:xfrm>
            <a:off x="5487988" y="9127438"/>
            <a:ext cx="1073150" cy="49418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Arial" pitchFamily="34" charset="0"/>
                <a:cs typeface="Arial" pitchFamily="34" charset="0"/>
              </a:defRPr>
            </a:lvl1pPr>
          </a:lstStyle>
          <a:p>
            <a:pPr>
              <a:defRPr/>
            </a:pPr>
            <a:fld id="{AC021E65-8837-4679-8E6F-B70B163E0440}" type="slidenum">
              <a:rPr lang="de-DE"/>
              <a:pPr>
                <a:defRPr/>
              </a:pPr>
              <a:t>‹#›</a:t>
            </a:fld>
            <a:endParaRPr lang="de-DE" dirty="0"/>
          </a:p>
        </p:txBody>
      </p:sp>
    </p:spTree>
    <p:extLst>
      <p:ext uri="{BB962C8B-B14F-4D97-AF65-F5344CB8AC3E}">
        <p14:creationId xmlns:p14="http://schemas.microsoft.com/office/powerpoint/2010/main" val="3486264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a:xfrm>
            <a:off x="930275" y="739775"/>
            <a:ext cx="4937125" cy="3703638"/>
          </a:xfrm>
          <a:ln/>
        </p:spPr>
      </p:sp>
      <p:sp>
        <p:nvSpPr>
          <p:cNvPr id="286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286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B310048-68AA-458F-85CC-83D6B4A2555A}" type="slidenum">
              <a:rPr lang="de-DE" altLang="de-DE" sz="1000" smtClean="0">
                <a:latin typeface="Arial" charset="0"/>
                <a:cs typeface="Arial" charset="0"/>
              </a:rPr>
              <a:pPr algn="r" eaLnBrk="1" hangingPunct="1">
                <a:spcBef>
                  <a:spcPct val="0"/>
                </a:spcBef>
              </a:pPr>
              <a:t>1</a:t>
            </a:fld>
            <a:endParaRPr lang="de-DE" altLang="de-DE" sz="1000">
              <a:latin typeface="Arial" charset="0"/>
              <a:cs typeface="Arial" charset="0"/>
            </a:endParaRPr>
          </a:p>
        </p:txBody>
      </p:sp>
    </p:spTree>
    <p:extLst>
      <p:ext uri="{BB962C8B-B14F-4D97-AF65-F5344CB8AC3E}">
        <p14:creationId xmlns:p14="http://schemas.microsoft.com/office/powerpoint/2010/main" val="253857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xfrm>
            <a:off x="930275" y="739775"/>
            <a:ext cx="4937125" cy="3703638"/>
          </a:xfrm>
          <a:ln/>
        </p:spPr>
      </p:sp>
      <p:sp>
        <p:nvSpPr>
          <p:cNvPr id="35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58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889D060-3E8E-48FE-9557-54F72B122A6F}" type="slidenum">
              <a:rPr lang="de-DE" altLang="de-DE" sz="1000" smtClean="0">
                <a:latin typeface="Arial" charset="0"/>
                <a:cs typeface="Arial" charset="0"/>
              </a:rPr>
              <a:pPr algn="r" eaLnBrk="1" hangingPunct="1">
                <a:spcBef>
                  <a:spcPct val="0"/>
                </a:spcBef>
              </a:pPr>
              <a:t>3</a:t>
            </a:fld>
            <a:endParaRPr lang="de-DE" altLang="de-DE" sz="1000">
              <a:latin typeface="Arial" charset="0"/>
              <a:cs typeface="Arial" charset="0"/>
            </a:endParaRPr>
          </a:p>
        </p:txBody>
      </p:sp>
    </p:spTree>
    <p:extLst>
      <p:ext uri="{BB962C8B-B14F-4D97-AF65-F5344CB8AC3E}">
        <p14:creationId xmlns:p14="http://schemas.microsoft.com/office/powerpoint/2010/main" val="1463205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xfrm>
            <a:off x="930275" y="739775"/>
            <a:ext cx="4937125" cy="3703638"/>
          </a:xfrm>
          <a:ln/>
        </p:spPr>
      </p:sp>
      <p:sp>
        <p:nvSpPr>
          <p:cNvPr id="35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58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889D060-3E8E-48FE-9557-54F72B122A6F}" type="slidenum">
              <a:rPr lang="de-DE" altLang="de-DE" sz="1000" smtClean="0">
                <a:latin typeface="Arial" charset="0"/>
                <a:cs typeface="Arial" charset="0"/>
              </a:rPr>
              <a:pPr algn="r" eaLnBrk="1" hangingPunct="1">
                <a:spcBef>
                  <a:spcPct val="0"/>
                </a:spcBef>
              </a:pPr>
              <a:t>4</a:t>
            </a:fld>
            <a:endParaRPr lang="de-DE" altLang="de-DE" sz="1000">
              <a:latin typeface="Arial" charset="0"/>
              <a:cs typeface="Arial" charset="0"/>
            </a:endParaRPr>
          </a:p>
        </p:txBody>
      </p:sp>
    </p:spTree>
    <p:extLst>
      <p:ext uri="{BB962C8B-B14F-4D97-AF65-F5344CB8AC3E}">
        <p14:creationId xmlns:p14="http://schemas.microsoft.com/office/powerpoint/2010/main" val="146320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xfrm>
            <a:off x="917575" y="744538"/>
            <a:ext cx="4962525" cy="3722687"/>
          </a:xfrm>
          <a:ln/>
        </p:spPr>
      </p:sp>
      <p:sp>
        <p:nvSpPr>
          <p:cNvPr id="307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07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68AE55DD-FC03-457D-9E3F-8D762FA80129}" type="slidenum">
              <a:rPr lang="de-DE" altLang="de-DE" sz="1000" smtClean="0">
                <a:latin typeface="Arial" charset="0"/>
                <a:cs typeface="Arial" charset="0"/>
              </a:rPr>
              <a:pPr algn="r" eaLnBrk="1" hangingPunct="1">
                <a:spcBef>
                  <a:spcPct val="0"/>
                </a:spcBef>
              </a:pPr>
              <a:t>22</a:t>
            </a:fld>
            <a:endParaRPr lang="en-GB" altLang="de-DE" sz="1000">
              <a:latin typeface="Arial" charset="0"/>
              <a:cs typeface="Arial" charset="0"/>
            </a:endParaRPr>
          </a:p>
        </p:txBody>
      </p:sp>
    </p:spTree>
    <p:extLst>
      <p:ext uri="{BB962C8B-B14F-4D97-AF65-F5344CB8AC3E}">
        <p14:creationId xmlns:p14="http://schemas.microsoft.com/office/powerpoint/2010/main" val="3704152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xfrm>
            <a:off x="930275" y="739775"/>
            <a:ext cx="4937125" cy="3703638"/>
          </a:xfrm>
          <a:ln/>
        </p:spPr>
      </p:sp>
      <p:sp>
        <p:nvSpPr>
          <p:cNvPr id="491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4915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1DC436B-12E9-4C91-BA5A-4755BD0CC609}" type="slidenum">
              <a:rPr lang="de-DE" altLang="de-DE" sz="1000" smtClean="0">
                <a:latin typeface="Arial" charset="0"/>
                <a:cs typeface="Arial" charset="0"/>
              </a:rPr>
              <a:pPr algn="r" eaLnBrk="1" hangingPunct="1">
                <a:spcBef>
                  <a:spcPct val="0"/>
                </a:spcBef>
              </a:pPr>
              <a:t>23</a:t>
            </a:fld>
            <a:endParaRPr lang="de-DE" altLang="de-DE" sz="1000">
              <a:latin typeface="Arial" charset="0"/>
              <a:cs typeface="Arial" charset="0"/>
            </a:endParaRPr>
          </a:p>
        </p:txBody>
      </p:sp>
    </p:spTree>
    <p:extLst>
      <p:ext uri="{BB962C8B-B14F-4D97-AF65-F5344CB8AC3E}">
        <p14:creationId xmlns:p14="http://schemas.microsoft.com/office/powerpoint/2010/main" val="2574329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wmf"/><Relationship Id="rId4" Type="http://schemas.openxmlformats.org/officeDocument/2006/relationships/image" Target="../media/image2.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4.wmf"/><Relationship Id="rId4" Type="http://schemas.openxmlformats.org/officeDocument/2006/relationships/image" Target="../media/image2.w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4.wmf"/><Relationship Id="rId4" Type="http://schemas.openxmlformats.org/officeDocument/2006/relationships/image" Target="../media/image2.w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F PRESENT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el 15"/>
          <p:cNvSpPr>
            <a:spLocks noGrp="1"/>
          </p:cNvSpPr>
          <p:nvPr>
            <p:ph type="title"/>
          </p:nvPr>
        </p:nvSpPr>
        <p:spPr>
          <a:xfrm>
            <a:off x="684213" y="1773238"/>
            <a:ext cx="8016875" cy="474663"/>
          </a:xfrm>
        </p:spPr>
        <p:txBody>
          <a:bodyPr/>
          <a:lstStyle/>
          <a:p>
            <a:r>
              <a:rPr lang="de-DE"/>
              <a:t>Titelmasterformat durch Klicken bearbeiten</a:t>
            </a:r>
            <a:endParaRPr lang="de-DE" dirty="0"/>
          </a:p>
        </p:txBody>
      </p:sp>
      <p:sp>
        <p:nvSpPr>
          <p:cNvPr id="3" name="Textplatzhalter 2"/>
          <p:cNvSpPr>
            <a:spLocks noGrp="1"/>
          </p:cNvSpPr>
          <p:nvPr>
            <p:ph type="body" sz="quarter" idx="13"/>
          </p:nvPr>
        </p:nvSpPr>
        <p:spPr>
          <a:xfrm>
            <a:off x="684213" y="3429000"/>
            <a:ext cx="4175125" cy="2736850"/>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5" name="Picture 2" descr="C:\Ablage\ppt\Sparte_grau.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4615" y="432000"/>
            <a:ext cx="2737765" cy="1368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9"/>
          <p:cNvSpPr>
            <a:spLocks/>
          </p:cNvSpPr>
          <p:nvPr userDrawn="1"/>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pic>
        <p:nvPicPr>
          <p:cNvPr id="7" name="Picture 130" descr="Fronius Logo EN_CMYK"/>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37231" y="431801"/>
            <a:ext cx="100818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00" descr="Botschaft"/>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5467351" y="4437063"/>
            <a:ext cx="2920511" cy="1058862"/>
          </a:xfrm>
          <a:prstGeom prst="rect">
            <a:avLst/>
          </a:prstGeom>
        </p:spPr>
      </p:pic>
    </p:spTree>
    <p:extLst>
      <p:ext uri="{BB962C8B-B14F-4D97-AF65-F5344CB8AC3E}">
        <p14:creationId xmlns:p14="http://schemas.microsoft.com/office/powerpoint/2010/main" val="3262393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IMAGE, 4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79839" y="3667264"/>
            <a:ext cx="1908175" cy="249858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79839" y="1783103"/>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22"/>
          </p:nvPr>
        </p:nvSpPr>
        <p:spPr>
          <a:xfrm>
            <a:off x="679452" y="2227263"/>
            <a:ext cx="1908175" cy="1440000"/>
          </a:xfrm>
          <a:solidFill>
            <a:schemeClr val="accent2"/>
          </a:solidFill>
        </p:spPr>
        <p:txBody>
          <a:bodyPr/>
          <a:lstStyle/>
          <a:p>
            <a:pPr lvl="0"/>
            <a:r>
              <a:rPr lang="de-DE" noProof="0"/>
              <a:t>Bild durch Klicken auf Symbol hinzufügen</a:t>
            </a:r>
          </a:p>
        </p:txBody>
      </p:sp>
      <p:sp>
        <p:nvSpPr>
          <p:cNvPr id="15" name="Textplatzhalter 2"/>
          <p:cNvSpPr>
            <a:spLocks noGrp="1"/>
          </p:cNvSpPr>
          <p:nvPr>
            <p:ph type="body" sz="quarter" idx="23"/>
          </p:nvPr>
        </p:nvSpPr>
        <p:spPr>
          <a:xfrm>
            <a:off x="2729185" y="3667264"/>
            <a:ext cx="1908175" cy="249858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6" name="Textplatzhalter 18"/>
          <p:cNvSpPr>
            <a:spLocks noGrp="1"/>
          </p:cNvSpPr>
          <p:nvPr>
            <p:ph type="body" sz="quarter" idx="24"/>
          </p:nvPr>
        </p:nvSpPr>
        <p:spPr>
          <a:xfrm>
            <a:off x="2729185" y="1783103"/>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0" name="Bildplatzhalter 3"/>
          <p:cNvSpPr>
            <a:spLocks noGrp="1"/>
          </p:cNvSpPr>
          <p:nvPr>
            <p:ph type="pic" sz="quarter" idx="25"/>
          </p:nvPr>
        </p:nvSpPr>
        <p:spPr>
          <a:xfrm>
            <a:off x="2728797" y="2227263"/>
            <a:ext cx="1908175" cy="1440000"/>
          </a:xfrm>
          <a:solidFill>
            <a:schemeClr val="accent2"/>
          </a:solidFill>
        </p:spPr>
        <p:txBody>
          <a:bodyPr/>
          <a:lstStyle/>
          <a:p>
            <a:pPr lvl="0"/>
            <a:r>
              <a:rPr lang="de-DE" noProof="0"/>
              <a:t>Bild durch Klicken auf Symbol hinzufügen</a:t>
            </a:r>
          </a:p>
        </p:txBody>
      </p:sp>
      <p:sp>
        <p:nvSpPr>
          <p:cNvPr id="21" name="Textplatzhalter 2"/>
          <p:cNvSpPr>
            <a:spLocks noGrp="1"/>
          </p:cNvSpPr>
          <p:nvPr>
            <p:ph type="body" sz="quarter" idx="26"/>
          </p:nvPr>
        </p:nvSpPr>
        <p:spPr>
          <a:xfrm>
            <a:off x="4778531" y="3667264"/>
            <a:ext cx="1908175" cy="249858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7"/>
          </p:nvPr>
        </p:nvSpPr>
        <p:spPr>
          <a:xfrm>
            <a:off x="4778531" y="1783103"/>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3" name="Bildplatzhalter 3"/>
          <p:cNvSpPr>
            <a:spLocks noGrp="1"/>
          </p:cNvSpPr>
          <p:nvPr>
            <p:ph type="pic" sz="quarter" idx="28"/>
          </p:nvPr>
        </p:nvSpPr>
        <p:spPr>
          <a:xfrm>
            <a:off x="4778144" y="2227263"/>
            <a:ext cx="1908175" cy="1440000"/>
          </a:xfrm>
          <a:solidFill>
            <a:schemeClr val="accent2"/>
          </a:solidFill>
        </p:spPr>
        <p:txBody>
          <a:bodyPr/>
          <a:lstStyle/>
          <a:p>
            <a:pPr lvl="0"/>
            <a:r>
              <a:rPr lang="de-DE" noProof="0"/>
              <a:t>Bild durch Klicken auf Symbol hinzufügen</a:t>
            </a:r>
          </a:p>
        </p:txBody>
      </p:sp>
      <p:sp>
        <p:nvSpPr>
          <p:cNvPr id="29" name="Textplatzhalter 2"/>
          <p:cNvSpPr>
            <a:spLocks noGrp="1"/>
          </p:cNvSpPr>
          <p:nvPr>
            <p:ph type="body" sz="quarter" idx="29"/>
          </p:nvPr>
        </p:nvSpPr>
        <p:spPr>
          <a:xfrm>
            <a:off x="6827878" y="3667264"/>
            <a:ext cx="1908175" cy="249858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0" name="Textplatzhalter 18"/>
          <p:cNvSpPr>
            <a:spLocks noGrp="1"/>
          </p:cNvSpPr>
          <p:nvPr>
            <p:ph type="body" sz="quarter" idx="30"/>
          </p:nvPr>
        </p:nvSpPr>
        <p:spPr>
          <a:xfrm>
            <a:off x="6827878" y="1783103"/>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1" name="Bildplatzhalter 3"/>
          <p:cNvSpPr>
            <a:spLocks noGrp="1"/>
          </p:cNvSpPr>
          <p:nvPr>
            <p:ph type="pic" sz="quarter" idx="31"/>
          </p:nvPr>
        </p:nvSpPr>
        <p:spPr>
          <a:xfrm>
            <a:off x="6827491" y="2227263"/>
            <a:ext cx="1908175" cy="1440000"/>
          </a:xfrm>
          <a:solidFill>
            <a:schemeClr val="accent2"/>
          </a:solidFill>
        </p:spPr>
        <p:txBody>
          <a:bodyPr/>
          <a:lstStyle/>
          <a:p>
            <a:pPr lvl="0"/>
            <a:r>
              <a:rPr lang="de-DE" noProof="0"/>
              <a:t>Bild durch Klicken auf Symbol hinzufügen</a:t>
            </a:r>
          </a:p>
        </p:txBody>
      </p:sp>
      <p:sp>
        <p:nvSpPr>
          <p:cNvPr id="17" name="Foliennummernplatzhalter 5"/>
          <p:cNvSpPr>
            <a:spLocks noGrp="1"/>
          </p:cNvSpPr>
          <p:nvPr>
            <p:ph type="sldNum" sz="quarter" idx="32"/>
          </p:nvPr>
        </p:nvSpPr>
        <p:spPr>
          <a:ln/>
        </p:spPr>
        <p:txBody>
          <a:bodyPr/>
          <a:lstStyle>
            <a:lvl1pPr>
              <a:defRPr/>
            </a:lvl1pPr>
          </a:lstStyle>
          <a:p>
            <a:pPr>
              <a:defRPr/>
            </a:pPr>
            <a:fld id="{F369C265-BABB-4AE4-8407-62A14179B832}" type="slidenum">
              <a:rPr lang="de-DE"/>
              <a:pPr>
                <a:defRPr/>
              </a:pPr>
              <a:t>‹#›</a:t>
            </a:fld>
            <a:endParaRPr lang="de-DE"/>
          </a:p>
        </p:txBody>
      </p:sp>
      <p:sp>
        <p:nvSpPr>
          <p:cNvPr id="18" name="Fußzeilenplatzhalter 1"/>
          <p:cNvSpPr>
            <a:spLocks noGrp="1"/>
          </p:cNvSpPr>
          <p:nvPr>
            <p:ph type="ftr" sz="quarter" idx="33"/>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3779791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IMAGE, 5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77052" y="3297738"/>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77052" y="1773237"/>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24"/>
          </p:nvPr>
        </p:nvSpPr>
        <p:spPr>
          <a:xfrm>
            <a:off x="677050" y="2217737"/>
            <a:ext cx="1512888" cy="1080000"/>
          </a:xfrm>
          <a:solidFill>
            <a:schemeClr val="accent2"/>
          </a:solidFill>
        </p:spPr>
        <p:txBody>
          <a:bodyPr/>
          <a:lstStyle/>
          <a:p>
            <a:pPr lvl="0"/>
            <a:r>
              <a:rPr lang="de-DE" noProof="0"/>
              <a:t>Bild durch Klicken auf Symbol hinzufügen</a:t>
            </a:r>
          </a:p>
        </p:txBody>
      </p:sp>
      <p:sp>
        <p:nvSpPr>
          <p:cNvPr id="17" name="Textplatzhalter 2"/>
          <p:cNvSpPr>
            <a:spLocks noGrp="1"/>
          </p:cNvSpPr>
          <p:nvPr>
            <p:ph type="body" sz="quarter" idx="25"/>
          </p:nvPr>
        </p:nvSpPr>
        <p:spPr>
          <a:xfrm>
            <a:off x="2329095" y="3297740"/>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8" name="Textplatzhalter 18"/>
          <p:cNvSpPr>
            <a:spLocks noGrp="1"/>
          </p:cNvSpPr>
          <p:nvPr>
            <p:ph type="body" sz="quarter" idx="26"/>
          </p:nvPr>
        </p:nvSpPr>
        <p:spPr>
          <a:xfrm>
            <a:off x="2329095"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0" name="Bildplatzhalter 3"/>
          <p:cNvSpPr>
            <a:spLocks noGrp="1"/>
          </p:cNvSpPr>
          <p:nvPr>
            <p:ph type="pic" sz="quarter" idx="27"/>
          </p:nvPr>
        </p:nvSpPr>
        <p:spPr>
          <a:xfrm>
            <a:off x="2329095" y="2217739"/>
            <a:ext cx="1512888" cy="1080000"/>
          </a:xfrm>
          <a:solidFill>
            <a:schemeClr val="accent2"/>
          </a:solidFill>
        </p:spPr>
        <p:txBody>
          <a:bodyPr/>
          <a:lstStyle/>
          <a:p>
            <a:pPr lvl="0"/>
            <a:r>
              <a:rPr lang="de-DE" noProof="0"/>
              <a:t>Bild durch Klicken auf Symbol hinzufügen</a:t>
            </a:r>
          </a:p>
        </p:txBody>
      </p:sp>
      <p:sp>
        <p:nvSpPr>
          <p:cNvPr id="21" name="Textplatzhalter 2"/>
          <p:cNvSpPr>
            <a:spLocks noGrp="1"/>
          </p:cNvSpPr>
          <p:nvPr>
            <p:ph type="body" sz="quarter" idx="28"/>
          </p:nvPr>
        </p:nvSpPr>
        <p:spPr>
          <a:xfrm>
            <a:off x="3957174" y="3297740"/>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9"/>
          </p:nvPr>
        </p:nvSpPr>
        <p:spPr>
          <a:xfrm>
            <a:off x="3957174"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3" name="Bildplatzhalter 3"/>
          <p:cNvSpPr>
            <a:spLocks noGrp="1"/>
          </p:cNvSpPr>
          <p:nvPr>
            <p:ph type="pic" sz="quarter" idx="30"/>
          </p:nvPr>
        </p:nvSpPr>
        <p:spPr>
          <a:xfrm>
            <a:off x="3957173" y="2217739"/>
            <a:ext cx="1512888" cy="1080000"/>
          </a:xfrm>
          <a:solidFill>
            <a:schemeClr val="accent2"/>
          </a:solidFill>
        </p:spPr>
        <p:txBody>
          <a:bodyPr/>
          <a:lstStyle/>
          <a:p>
            <a:pPr lvl="0"/>
            <a:r>
              <a:rPr lang="de-DE" noProof="0"/>
              <a:t>Bild durch Klicken auf Symbol hinzufügen</a:t>
            </a:r>
          </a:p>
        </p:txBody>
      </p:sp>
      <p:sp>
        <p:nvSpPr>
          <p:cNvPr id="24" name="Textplatzhalter 2"/>
          <p:cNvSpPr>
            <a:spLocks noGrp="1"/>
          </p:cNvSpPr>
          <p:nvPr>
            <p:ph type="body" sz="quarter" idx="31"/>
          </p:nvPr>
        </p:nvSpPr>
        <p:spPr>
          <a:xfrm>
            <a:off x="5585251" y="3297740"/>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6" name="Textplatzhalter 18"/>
          <p:cNvSpPr>
            <a:spLocks noGrp="1"/>
          </p:cNvSpPr>
          <p:nvPr>
            <p:ph type="body" sz="quarter" idx="32"/>
          </p:nvPr>
        </p:nvSpPr>
        <p:spPr>
          <a:xfrm>
            <a:off x="5585251"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7" name="Bildplatzhalter 3"/>
          <p:cNvSpPr>
            <a:spLocks noGrp="1"/>
          </p:cNvSpPr>
          <p:nvPr>
            <p:ph type="pic" sz="quarter" idx="33"/>
          </p:nvPr>
        </p:nvSpPr>
        <p:spPr>
          <a:xfrm>
            <a:off x="5585251" y="2217739"/>
            <a:ext cx="1512888" cy="1080000"/>
          </a:xfrm>
          <a:solidFill>
            <a:schemeClr val="accent2"/>
          </a:solidFill>
        </p:spPr>
        <p:txBody>
          <a:bodyPr/>
          <a:lstStyle/>
          <a:p>
            <a:pPr lvl="0"/>
            <a:r>
              <a:rPr lang="de-DE" noProof="0"/>
              <a:t>Bild durch Klicken auf Symbol hinzufügen</a:t>
            </a:r>
          </a:p>
        </p:txBody>
      </p:sp>
      <p:sp>
        <p:nvSpPr>
          <p:cNvPr id="28" name="Textplatzhalter 2"/>
          <p:cNvSpPr>
            <a:spLocks noGrp="1"/>
          </p:cNvSpPr>
          <p:nvPr>
            <p:ph type="body" sz="quarter" idx="34"/>
          </p:nvPr>
        </p:nvSpPr>
        <p:spPr>
          <a:xfrm>
            <a:off x="7213329" y="3297740"/>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9" name="Textplatzhalter 18"/>
          <p:cNvSpPr>
            <a:spLocks noGrp="1"/>
          </p:cNvSpPr>
          <p:nvPr>
            <p:ph type="body" sz="quarter" idx="35"/>
          </p:nvPr>
        </p:nvSpPr>
        <p:spPr>
          <a:xfrm>
            <a:off x="7213329"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8" name="Bildplatzhalter 3"/>
          <p:cNvSpPr>
            <a:spLocks noGrp="1"/>
          </p:cNvSpPr>
          <p:nvPr>
            <p:ph type="pic" sz="quarter" idx="36"/>
          </p:nvPr>
        </p:nvSpPr>
        <p:spPr>
          <a:xfrm>
            <a:off x="7213328" y="2217739"/>
            <a:ext cx="1512888" cy="1080000"/>
          </a:xfrm>
          <a:solidFill>
            <a:schemeClr val="accent2"/>
          </a:solidFill>
        </p:spPr>
        <p:txBody>
          <a:bodyPr/>
          <a:lstStyle/>
          <a:p>
            <a:pPr lvl="0"/>
            <a:r>
              <a:rPr lang="de-DE" noProof="0"/>
              <a:t>Bild durch Klicken auf Symbol hinzufügen</a:t>
            </a:r>
          </a:p>
        </p:txBody>
      </p:sp>
      <p:sp>
        <p:nvSpPr>
          <p:cNvPr id="30" name="Foliennummernplatzhalter 5"/>
          <p:cNvSpPr>
            <a:spLocks noGrp="1"/>
          </p:cNvSpPr>
          <p:nvPr>
            <p:ph type="sldNum" sz="quarter" idx="37"/>
          </p:nvPr>
        </p:nvSpPr>
        <p:spPr>
          <a:ln/>
        </p:spPr>
        <p:txBody>
          <a:bodyPr/>
          <a:lstStyle>
            <a:lvl1pPr>
              <a:defRPr/>
            </a:lvl1pPr>
          </a:lstStyle>
          <a:p>
            <a:pPr>
              <a:defRPr/>
            </a:pPr>
            <a:fld id="{656E1817-A628-4B71-BCB7-1580FAF197AA}" type="slidenum">
              <a:rPr lang="de-DE"/>
              <a:pPr>
                <a:defRPr/>
              </a:pPr>
              <a:t>‹#›</a:t>
            </a:fld>
            <a:endParaRPr lang="de-DE"/>
          </a:p>
        </p:txBody>
      </p:sp>
      <p:sp>
        <p:nvSpPr>
          <p:cNvPr id="31" name="Fußzeilenplatzhalter 1"/>
          <p:cNvSpPr>
            <a:spLocks noGrp="1"/>
          </p:cNvSpPr>
          <p:nvPr>
            <p:ph type="ftr" sz="quarter" idx="38"/>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4215765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INCL. CAPTI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Inhaltsplatzhalter 3"/>
          <p:cNvSpPr>
            <a:spLocks noGrp="1"/>
          </p:cNvSpPr>
          <p:nvPr>
            <p:ph sz="half" idx="2"/>
          </p:nvPr>
        </p:nvSpPr>
        <p:spPr>
          <a:xfrm>
            <a:off x="684216" y="5805330"/>
            <a:ext cx="8051800" cy="33512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p:txBody>
      </p:sp>
      <p:sp>
        <p:nvSpPr>
          <p:cNvPr id="8" name="Bildplatzhalter 7"/>
          <p:cNvSpPr>
            <a:spLocks noGrp="1"/>
          </p:cNvSpPr>
          <p:nvPr>
            <p:ph type="pic" sz="quarter" idx="12"/>
          </p:nvPr>
        </p:nvSpPr>
        <p:spPr>
          <a:xfrm>
            <a:off x="684214" y="1773238"/>
            <a:ext cx="8051801" cy="3888072"/>
          </a:xfrm>
          <a:solidFill>
            <a:schemeClr val="bg2"/>
          </a:solidFill>
        </p:spPr>
        <p:txBody>
          <a:bodyPr/>
          <a:lstStyle/>
          <a:p>
            <a:pPr lvl="0"/>
            <a:r>
              <a:rPr lang="de-DE" noProof="0"/>
              <a:t>Bild durch Klicken auf Symbol hinzufügen</a:t>
            </a:r>
          </a:p>
        </p:txBody>
      </p:sp>
      <p:sp>
        <p:nvSpPr>
          <p:cNvPr id="5" name="Foliennummernplatzhalter 5"/>
          <p:cNvSpPr>
            <a:spLocks noGrp="1"/>
          </p:cNvSpPr>
          <p:nvPr>
            <p:ph type="sldNum" sz="quarter" idx="13"/>
          </p:nvPr>
        </p:nvSpPr>
        <p:spPr>
          <a:ln/>
        </p:spPr>
        <p:txBody>
          <a:bodyPr/>
          <a:lstStyle>
            <a:lvl1pPr>
              <a:defRPr/>
            </a:lvl1pPr>
          </a:lstStyle>
          <a:p>
            <a:pPr>
              <a:defRPr/>
            </a:pPr>
            <a:fld id="{71951A9E-B59C-4BCA-9380-FFB180D07F6F}" type="slidenum">
              <a:rPr lang="de-DE"/>
              <a:pPr>
                <a:defRPr/>
              </a:pPr>
              <a:t>‹#›</a:t>
            </a:fld>
            <a:endParaRPr lang="de-DE"/>
          </a:p>
        </p:txBody>
      </p:sp>
      <p:sp>
        <p:nvSpPr>
          <p:cNvPr id="6" name="Fußzeilenplatzhalter 1"/>
          <p:cNvSpPr>
            <a:spLocks noGrp="1"/>
          </p:cNvSpPr>
          <p:nvPr>
            <p:ph type="ftr" sz="quarter" idx="14"/>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22896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Inhaltsplatzhalter 3"/>
          <p:cNvSpPr>
            <a:spLocks noGrp="1"/>
          </p:cNvSpPr>
          <p:nvPr>
            <p:ph sz="half" idx="2"/>
          </p:nvPr>
        </p:nvSpPr>
        <p:spPr>
          <a:xfrm>
            <a:off x="5004061" y="1773238"/>
            <a:ext cx="3731954" cy="4367212"/>
          </a:xfrm>
        </p:spPr>
        <p:txBody>
          <a:bodyPr/>
          <a:lstStyle>
            <a:lvl1pPr>
              <a:defRPr sz="1800" b="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Bildplatzhalter 7"/>
          <p:cNvSpPr>
            <a:spLocks noGrp="1"/>
          </p:cNvSpPr>
          <p:nvPr>
            <p:ph type="pic" sz="quarter" idx="12"/>
          </p:nvPr>
        </p:nvSpPr>
        <p:spPr>
          <a:xfrm>
            <a:off x="684213" y="1773238"/>
            <a:ext cx="4175125" cy="4392612"/>
          </a:xfrm>
          <a:solidFill>
            <a:schemeClr val="bg2"/>
          </a:solidFill>
        </p:spPr>
        <p:txBody>
          <a:bodyPr/>
          <a:lstStyle/>
          <a:p>
            <a:pPr lvl="0"/>
            <a:r>
              <a:rPr lang="de-DE" noProof="0"/>
              <a:t>Bild durch Klicken auf Symbol hinzufügen</a:t>
            </a:r>
          </a:p>
        </p:txBody>
      </p:sp>
      <p:sp>
        <p:nvSpPr>
          <p:cNvPr id="5" name="Foliennummernplatzhalter 5"/>
          <p:cNvSpPr>
            <a:spLocks noGrp="1"/>
          </p:cNvSpPr>
          <p:nvPr>
            <p:ph type="sldNum" sz="quarter" idx="13"/>
          </p:nvPr>
        </p:nvSpPr>
        <p:spPr>
          <a:ln/>
        </p:spPr>
        <p:txBody>
          <a:bodyPr/>
          <a:lstStyle>
            <a:lvl1pPr>
              <a:defRPr/>
            </a:lvl1pPr>
          </a:lstStyle>
          <a:p>
            <a:pPr>
              <a:defRPr/>
            </a:pPr>
            <a:fld id="{261A5D6B-BFC0-4895-BAF8-986FC8343CA8}" type="slidenum">
              <a:rPr lang="de-DE"/>
              <a:pPr>
                <a:defRPr/>
              </a:pPr>
              <a:t>‹#›</a:t>
            </a:fld>
            <a:endParaRPr lang="de-DE"/>
          </a:p>
        </p:txBody>
      </p:sp>
      <p:sp>
        <p:nvSpPr>
          <p:cNvPr id="6" name="Fußzeilenplatzhalter 1"/>
          <p:cNvSpPr>
            <a:spLocks noGrp="1"/>
          </p:cNvSpPr>
          <p:nvPr>
            <p:ph type="ftr" sz="quarter" idx="14"/>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3945963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MAGES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Inhaltsplatzhalter 3"/>
          <p:cNvSpPr>
            <a:spLocks noGrp="1"/>
          </p:cNvSpPr>
          <p:nvPr>
            <p:ph sz="half" idx="2"/>
          </p:nvPr>
        </p:nvSpPr>
        <p:spPr>
          <a:xfrm>
            <a:off x="5004061" y="1773238"/>
            <a:ext cx="3731954" cy="4367212"/>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Bildplatzhalter 7"/>
          <p:cNvSpPr>
            <a:spLocks noGrp="1"/>
          </p:cNvSpPr>
          <p:nvPr>
            <p:ph type="pic" sz="quarter" idx="12"/>
          </p:nvPr>
        </p:nvSpPr>
        <p:spPr>
          <a:xfrm>
            <a:off x="684213" y="1773238"/>
            <a:ext cx="4175125" cy="2087822"/>
          </a:xfrm>
          <a:solidFill>
            <a:schemeClr val="bg2"/>
          </a:solidFill>
        </p:spPr>
        <p:txBody>
          <a:bodyPr/>
          <a:lstStyle/>
          <a:p>
            <a:pPr lvl="0"/>
            <a:r>
              <a:rPr lang="de-DE" noProof="0"/>
              <a:t>Bild durch Klicken auf Symbol hinzufügen</a:t>
            </a:r>
          </a:p>
        </p:txBody>
      </p:sp>
      <p:sp>
        <p:nvSpPr>
          <p:cNvPr id="9" name="Bildplatzhalter 7"/>
          <p:cNvSpPr>
            <a:spLocks noGrp="1"/>
          </p:cNvSpPr>
          <p:nvPr>
            <p:ph type="pic" sz="quarter" idx="13"/>
          </p:nvPr>
        </p:nvSpPr>
        <p:spPr>
          <a:xfrm>
            <a:off x="684213" y="4071573"/>
            <a:ext cx="4175125" cy="2087822"/>
          </a:xfrm>
          <a:solidFill>
            <a:schemeClr val="bg2"/>
          </a:solidFill>
        </p:spPr>
        <p:txBody>
          <a:bodyPr/>
          <a:lstStyle/>
          <a:p>
            <a:pPr lvl="0"/>
            <a:r>
              <a:rPr lang="de-DE" noProof="0"/>
              <a:t>Bild durch Klicken auf Symbol hinzufügen</a:t>
            </a:r>
          </a:p>
        </p:txBody>
      </p:sp>
      <p:sp>
        <p:nvSpPr>
          <p:cNvPr id="6" name="Foliennummernplatzhalter 5"/>
          <p:cNvSpPr>
            <a:spLocks noGrp="1"/>
          </p:cNvSpPr>
          <p:nvPr>
            <p:ph type="sldNum" sz="quarter" idx="14"/>
          </p:nvPr>
        </p:nvSpPr>
        <p:spPr>
          <a:ln/>
        </p:spPr>
        <p:txBody>
          <a:bodyPr/>
          <a:lstStyle>
            <a:lvl1pPr>
              <a:defRPr/>
            </a:lvl1pPr>
          </a:lstStyle>
          <a:p>
            <a:pPr>
              <a:defRPr/>
            </a:pPr>
            <a:fld id="{A3DCD88B-A24D-4037-A258-569D09E40853}" type="slidenum">
              <a:rPr lang="de-DE"/>
              <a:pPr>
                <a:defRPr/>
              </a:pPr>
              <a:t>‹#›</a:t>
            </a:fld>
            <a:endParaRPr lang="de-DE"/>
          </a:p>
        </p:txBody>
      </p:sp>
      <p:sp>
        <p:nvSpPr>
          <p:cNvPr id="7" name="Fußzeilenplatzhalter 1"/>
          <p:cNvSpPr>
            <a:spLocks noGrp="1"/>
          </p:cNvSpPr>
          <p:nvPr>
            <p:ph type="ftr" sz="quarter" idx="15"/>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1399195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4" name="Inhaltsplatzhalter 3"/>
          <p:cNvSpPr>
            <a:spLocks noGrp="1"/>
          </p:cNvSpPr>
          <p:nvPr>
            <p:ph sz="half" idx="2"/>
          </p:nvPr>
        </p:nvSpPr>
        <p:spPr>
          <a:xfrm>
            <a:off x="5004061" y="1773238"/>
            <a:ext cx="3731954" cy="4367212"/>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Bildplatzhalter 7"/>
          <p:cNvSpPr>
            <a:spLocks noGrp="1"/>
          </p:cNvSpPr>
          <p:nvPr>
            <p:ph type="pic" sz="quarter" idx="12"/>
          </p:nvPr>
        </p:nvSpPr>
        <p:spPr>
          <a:xfrm>
            <a:off x="684212" y="1773238"/>
            <a:ext cx="1984647" cy="2087822"/>
          </a:xfrm>
          <a:solidFill>
            <a:schemeClr val="bg2"/>
          </a:solidFill>
        </p:spPr>
        <p:txBody>
          <a:bodyPr/>
          <a:lstStyle/>
          <a:p>
            <a:pPr lvl="0"/>
            <a:r>
              <a:rPr lang="de-DE" noProof="0"/>
              <a:t>Bild durch Klicken auf Symbol hinzufügen</a:t>
            </a:r>
          </a:p>
        </p:txBody>
      </p:sp>
      <p:sp>
        <p:nvSpPr>
          <p:cNvPr id="9" name="Bildplatzhalter 7"/>
          <p:cNvSpPr>
            <a:spLocks noGrp="1"/>
          </p:cNvSpPr>
          <p:nvPr>
            <p:ph type="pic" sz="quarter" idx="13"/>
          </p:nvPr>
        </p:nvSpPr>
        <p:spPr>
          <a:xfrm>
            <a:off x="684212" y="4071573"/>
            <a:ext cx="1984647" cy="2087822"/>
          </a:xfrm>
          <a:solidFill>
            <a:schemeClr val="bg2"/>
          </a:solidFill>
        </p:spPr>
        <p:txBody>
          <a:bodyPr/>
          <a:lstStyle/>
          <a:p>
            <a:pPr lvl="0"/>
            <a:r>
              <a:rPr lang="de-DE" noProof="0"/>
              <a:t>Bild durch Klicken auf Symbol hinzufügen</a:t>
            </a:r>
          </a:p>
        </p:txBody>
      </p:sp>
      <p:sp>
        <p:nvSpPr>
          <p:cNvPr id="14" name="Bildplatzhalter 7"/>
          <p:cNvSpPr>
            <a:spLocks noGrp="1"/>
          </p:cNvSpPr>
          <p:nvPr>
            <p:ph type="pic" sz="quarter" idx="14"/>
          </p:nvPr>
        </p:nvSpPr>
        <p:spPr>
          <a:xfrm>
            <a:off x="2874691" y="1773238"/>
            <a:ext cx="1984647" cy="2087822"/>
          </a:xfrm>
          <a:solidFill>
            <a:schemeClr val="bg2"/>
          </a:solidFill>
        </p:spPr>
        <p:txBody>
          <a:bodyPr/>
          <a:lstStyle/>
          <a:p>
            <a:pPr lvl="0"/>
            <a:r>
              <a:rPr lang="de-DE" noProof="0"/>
              <a:t>Bild durch Klicken auf Symbol hinzufügen</a:t>
            </a:r>
          </a:p>
        </p:txBody>
      </p:sp>
      <p:sp>
        <p:nvSpPr>
          <p:cNvPr id="15" name="Bildplatzhalter 7"/>
          <p:cNvSpPr>
            <a:spLocks noGrp="1"/>
          </p:cNvSpPr>
          <p:nvPr>
            <p:ph type="pic" sz="quarter" idx="15"/>
          </p:nvPr>
        </p:nvSpPr>
        <p:spPr>
          <a:xfrm>
            <a:off x="2874691" y="4071573"/>
            <a:ext cx="1984647" cy="2087822"/>
          </a:xfrm>
          <a:solidFill>
            <a:schemeClr val="bg2"/>
          </a:solidFill>
        </p:spPr>
        <p:txBody>
          <a:bodyPr/>
          <a:lstStyle/>
          <a:p>
            <a:pPr lvl="0"/>
            <a:r>
              <a:rPr lang="de-DE" noProof="0"/>
              <a:t>Bild durch Klicken auf Symbol hinzufügen</a:t>
            </a:r>
          </a:p>
        </p:txBody>
      </p:sp>
      <p:sp>
        <p:nvSpPr>
          <p:cNvPr id="10" name="Foliennummernplatzhalter 5"/>
          <p:cNvSpPr>
            <a:spLocks noGrp="1"/>
          </p:cNvSpPr>
          <p:nvPr>
            <p:ph type="sldNum" sz="quarter" idx="16"/>
          </p:nvPr>
        </p:nvSpPr>
        <p:spPr>
          <a:ln/>
        </p:spPr>
        <p:txBody>
          <a:bodyPr/>
          <a:lstStyle>
            <a:lvl1pPr>
              <a:defRPr/>
            </a:lvl1pPr>
          </a:lstStyle>
          <a:p>
            <a:pPr>
              <a:defRPr/>
            </a:pPr>
            <a:fld id="{393EF9FD-5352-48BE-AF0B-64F5123A39AE}" type="slidenum">
              <a:rPr lang="de-DE"/>
              <a:pPr>
                <a:defRPr/>
              </a:pPr>
              <a:t>‹#›</a:t>
            </a:fld>
            <a:endParaRPr lang="de-DE"/>
          </a:p>
        </p:txBody>
      </p:sp>
      <p:sp>
        <p:nvSpPr>
          <p:cNvPr id="11" name="Fußzeilenplatzhalter 1"/>
          <p:cNvSpPr>
            <a:spLocks noGrp="1"/>
          </p:cNvSpPr>
          <p:nvPr>
            <p:ph type="ftr" sz="quarter" idx="17"/>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80159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extplatzhalter 2"/>
          <p:cNvSpPr>
            <a:spLocks noGrp="1"/>
          </p:cNvSpPr>
          <p:nvPr>
            <p:ph idx="1"/>
          </p:nvPr>
        </p:nvSpPr>
        <p:spPr bwMode="auto">
          <a:xfrm>
            <a:off x="5003801" y="1773238"/>
            <a:ext cx="3732214"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DE" noProof="0" dirty="0"/>
          </a:p>
        </p:txBody>
      </p:sp>
      <p:sp>
        <p:nvSpPr>
          <p:cNvPr id="13" name="Titel 12"/>
          <p:cNvSpPr>
            <a:spLocks noGrp="1"/>
          </p:cNvSpPr>
          <p:nvPr>
            <p:ph type="title"/>
          </p:nvPr>
        </p:nvSpPr>
        <p:spPr/>
        <p:txBody>
          <a:bodyPr/>
          <a:lstStyle/>
          <a:p>
            <a:r>
              <a:rPr lang="de-DE"/>
              <a:t>Titelmasterformat durch Klicken bearbeiten</a:t>
            </a:r>
          </a:p>
        </p:txBody>
      </p:sp>
      <p:sp>
        <p:nvSpPr>
          <p:cNvPr id="8" name="Tabellenplatzhalter 7"/>
          <p:cNvSpPr>
            <a:spLocks noGrp="1"/>
          </p:cNvSpPr>
          <p:nvPr>
            <p:ph type="tbl" sz="quarter" idx="15"/>
          </p:nvPr>
        </p:nvSpPr>
        <p:spPr>
          <a:xfrm>
            <a:off x="684213" y="1773238"/>
            <a:ext cx="4175125" cy="4392612"/>
          </a:xfrm>
        </p:spPr>
        <p:txBody>
          <a:bodyPr/>
          <a:lstStyle/>
          <a:p>
            <a:pPr lvl="0"/>
            <a:r>
              <a:rPr lang="de-DE" noProof="0"/>
              <a:t>Tabelle durch Klicken auf Symbol hinzufügen</a:t>
            </a:r>
          </a:p>
        </p:txBody>
      </p:sp>
      <p:sp>
        <p:nvSpPr>
          <p:cNvPr id="5" name="Foliennummernplatzhalter 5"/>
          <p:cNvSpPr>
            <a:spLocks noGrp="1"/>
          </p:cNvSpPr>
          <p:nvPr>
            <p:ph type="sldNum" sz="quarter" idx="16"/>
          </p:nvPr>
        </p:nvSpPr>
        <p:spPr>
          <a:ln/>
        </p:spPr>
        <p:txBody>
          <a:bodyPr/>
          <a:lstStyle>
            <a:lvl1pPr>
              <a:defRPr/>
            </a:lvl1pPr>
          </a:lstStyle>
          <a:p>
            <a:pPr>
              <a:defRPr/>
            </a:pPr>
            <a:fld id="{AA6E9D0B-665C-4A19-9AA0-68E84C076A51}" type="slidenum">
              <a:rPr lang="de-DE"/>
              <a:pPr>
                <a:defRPr/>
              </a:pPr>
              <a:t>‹#›</a:t>
            </a:fld>
            <a:endParaRPr lang="de-DE"/>
          </a:p>
        </p:txBody>
      </p:sp>
      <p:sp>
        <p:nvSpPr>
          <p:cNvPr id="6" name="Fußzeilenplatzhalter 1"/>
          <p:cNvSpPr>
            <a:spLocks noGrp="1"/>
          </p:cNvSpPr>
          <p:nvPr>
            <p:ph type="ftr" sz="quarter" idx="17"/>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3364562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quarter" idx="18"/>
          </p:nvPr>
        </p:nvSpPr>
        <p:spPr>
          <a:xfrm>
            <a:off x="684213" y="1773238"/>
            <a:ext cx="4175125" cy="4392612"/>
          </a:xfrm>
        </p:spPr>
        <p:txBody>
          <a:bodyPr/>
          <a:lstStyle/>
          <a:p>
            <a:pPr lvl="0"/>
            <a:r>
              <a:rPr lang="de-DE" noProof="0"/>
              <a:t>Diagramm durch Klicken auf Symbol hinzufügen</a:t>
            </a:r>
          </a:p>
        </p:txBody>
      </p:sp>
      <p:sp>
        <p:nvSpPr>
          <p:cNvPr id="10" name="Textplatzhalter 9"/>
          <p:cNvSpPr>
            <a:spLocks noGrp="1"/>
          </p:cNvSpPr>
          <p:nvPr>
            <p:ph type="body" sz="quarter" idx="19"/>
          </p:nvPr>
        </p:nvSpPr>
        <p:spPr>
          <a:xfrm>
            <a:off x="5003801" y="1773238"/>
            <a:ext cx="3732214" cy="43926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5"/>
          <p:cNvSpPr>
            <a:spLocks noGrp="1"/>
          </p:cNvSpPr>
          <p:nvPr>
            <p:ph type="sldNum" sz="quarter" idx="20"/>
          </p:nvPr>
        </p:nvSpPr>
        <p:spPr>
          <a:ln/>
        </p:spPr>
        <p:txBody>
          <a:bodyPr/>
          <a:lstStyle>
            <a:lvl1pPr>
              <a:defRPr/>
            </a:lvl1pPr>
          </a:lstStyle>
          <a:p>
            <a:pPr>
              <a:defRPr/>
            </a:pPr>
            <a:fld id="{24517BF2-8BBC-4040-9137-FE263DEC74D6}" type="slidenum">
              <a:rPr lang="de-DE"/>
              <a:pPr>
                <a:defRPr/>
              </a:pPr>
              <a:t>‹#›</a:t>
            </a:fld>
            <a:endParaRPr lang="de-DE"/>
          </a:p>
        </p:txBody>
      </p:sp>
      <p:sp>
        <p:nvSpPr>
          <p:cNvPr id="6" name="Fußzeilenplatzhalter 1"/>
          <p:cNvSpPr>
            <a:spLocks noGrp="1"/>
          </p:cNvSpPr>
          <p:nvPr>
            <p:ph type="ftr" sz="quarter" idx="21"/>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1248230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5"/>
          <p:cNvSpPr>
            <a:spLocks noGrp="1"/>
          </p:cNvSpPr>
          <p:nvPr>
            <p:ph type="sldNum" sz="quarter" idx="10"/>
          </p:nvPr>
        </p:nvSpPr>
        <p:spPr>
          <a:ln/>
        </p:spPr>
        <p:txBody>
          <a:bodyPr/>
          <a:lstStyle>
            <a:lvl1pPr>
              <a:defRPr/>
            </a:lvl1pPr>
          </a:lstStyle>
          <a:p>
            <a:pPr>
              <a:defRPr/>
            </a:pPr>
            <a:fld id="{2B2804FB-D3D6-44F5-8CE0-FB821FE4550A}" type="slidenum">
              <a:rPr lang="de-DE"/>
              <a:pPr>
                <a:defRPr/>
              </a:pPr>
              <a:t>‹#›</a:t>
            </a:fld>
            <a:endParaRPr lang="de-DE"/>
          </a:p>
        </p:txBody>
      </p:sp>
      <p:sp>
        <p:nvSpPr>
          <p:cNvPr id="5" name="Datumsplatzhalter 3"/>
          <p:cNvSpPr>
            <a:spLocks noGrp="1"/>
          </p:cNvSpPr>
          <p:nvPr>
            <p:ph type="dt" sz="half" idx="11"/>
          </p:nvPr>
        </p:nvSpPr>
        <p:spPr>
          <a:xfrm>
            <a:off x="1690688" y="6351588"/>
            <a:ext cx="7007225" cy="184150"/>
          </a:xfrm>
          <a:prstGeom prst="rect">
            <a:avLst/>
          </a:prstGeom>
          <a:ln/>
        </p:spPr>
        <p:txBody>
          <a:bodyPr/>
          <a:lstStyle>
            <a:lvl1pPr>
              <a:defRPr/>
            </a:lvl1pPr>
          </a:lstStyle>
          <a:p>
            <a:pPr>
              <a:defRPr/>
            </a:pPr>
            <a:endParaRPr lang="de-DE"/>
          </a:p>
        </p:txBody>
      </p:sp>
    </p:spTree>
    <p:extLst>
      <p:ext uri="{BB962C8B-B14F-4D97-AF65-F5344CB8AC3E}">
        <p14:creationId xmlns:p14="http://schemas.microsoft.com/office/powerpoint/2010/main" val="283348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sp>
        <p:nvSpPr>
          <p:cNvPr id="6" name="Freeform 8"/>
          <p:cNvSpPr>
            <a:spLocks/>
          </p:cNvSpPr>
          <p:nvPr userDrawn="1"/>
        </p:nvSpPr>
        <p:spPr bwMode="auto">
          <a:xfrm>
            <a:off x="196850" y="206375"/>
            <a:ext cx="8750300" cy="6445250"/>
          </a:xfrm>
          <a:custGeom>
            <a:avLst/>
            <a:gdLst>
              <a:gd name="T0" fmla="*/ 1 w 11022"/>
              <a:gd name="T1" fmla="*/ 0 h 8120"/>
              <a:gd name="T2" fmla="*/ 1 w 11022"/>
              <a:gd name="T3" fmla="*/ 1 h 8120"/>
              <a:gd name="T4" fmla="*/ 1 w 11022"/>
              <a:gd name="T5" fmla="*/ 1 h 8120"/>
              <a:gd name="T6" fmla="*/ 1 w 11022"/>
              <a:gd name="T7" fmla="*/ 1 h 8120"/>
              <a:gd name="T8" fmla="*/ 1 w 11022"/>
              <a:gd name="T9" fmla="*/ 1 h 8120"/>
              <a:gd name="T10" fmla="*/ 1 w 11022"/>
              <a:gd name="T11" fmla="*/ 1 h 8120"/>
              <a:gd name="T12" fmla="*/ 1 w 11022"/>
              <a:gd name="T13" fmla="*/ 1 h 8120"/>
              <a:gd name="T14" fmla="*/ 1 w 11022"/>
              <a:gd name="T15" fmla="*/ 1 h 8120"/>
              <a:gd name="T16" fmla="*/ 1 w 11022"/>
              <a:gd name="T17" fmla="*/ 1 h 8120"/>
              <a:gd name="T18" fmla="*/ 0 w 11022"/>
              <a:gd name="T19" fmla="*/ 1 h 8120"/>
              <a:gd name="T20" fmla="*/ 0 w 11022"/>
              <a:gd name="T21" fmla="*/ 1 h 8120"/>
              <a:gd name="T22" fmla="*/ 1 w 11022"/>
              <a:gd name="T23" fmla="*/ 1 h 8120"/>
              <a:gd name="T24" fmla="*/ 1 w 11022"/>
              <a:gd name="T25" fmla="*/ 1 h 8120"/>
              <a:gd name="T26" fmla="*/ 1 w 11022"/>
              <a:gd name="T27" fmla="*/ 1 h 8120"/>
              <a:gd name="T28" fmla="*/ 1 w 11022"/>
              <a:gd name="T29" fmla="*/ 1 h 8120"/>
              <a:gd name="T30" fmla="*/ 1 w 11022"/>
              <a:gd name="T31" fmla="*/ 1 h 8120"/>
              <a:gd name="T32" fmla="*/ 1 w 11022"/>
              <a:gd name="T33" fmla="*/ 1 h 8120"/>
              <a:gd name="T34" fmla="*/ 1 w 11022"/>
              <a:gd name="T35" fmla="*/ 1 h 8120"/>
              <a:gd name="T36" fmla="*/ 1 w 11022"/>
              <a:gd name="T37" fmla="*/ 1 h 8120"/>
              <a:gd name="T38" fmla="*/ 1 w 11022"/>
              <a:gd name="T39" fmla="*/ 1 h 8120"/>
              <a:gd name="T40" fmla="*/ 1 w 11022"/>
              <a:gd name="T41" fmla="*/ 1 h 8120"/>
              <a:gd name="T42" fmla="*/ 1 w 11022"/>
              <a:gd name="T43" fmla="*/ 1 h 8120"/>
              <a:gd name="T44" fmla="*/ 1 w 11022"/>
              <a:gd name="T45" fmla="*/ 1 h 8120"/>
              <a:gd name="T46" fmla="*/ 1 w 11022"/>
              <a:gd name="T47" fmla="*/ 1 h 8120"/>
              <a:gd name="T48" fmla="*/ 1 w 11022"/>
              <a:gd name="T49" fmla="*/ 1 h 8120"/>
              <a:gd name="T50" fmla="*/ 1 w 11022"/>
              <a:gd name="T51" fmla="*/ 1 h 8120"/>
              <a:gd name="T52" fmla="*/ 1 w 11022"/>
              <a:gd name="T53" fmla="*/ 1 h 8120"/>
              <a:gd name="T54" fmla="*/ 1 w 11022"/>
              <a:gd name="T55" fmla="*/ 1 h 8120"/>
              <a:gd name="T56" fmla="*/ 1 w 11022"/>
              <a:gd name="T57" fmla="*/ 1 h 8120"/>
              <a:gd name="T58" fmla="*/ 1 w 11022"/>
              <a:gd name="T59" fmla="*/ 1 h 8120"/>
              <a:gd name="T60" fmla="*/ 1 w 11022"/>
              <a:gd name="T61" fmla="*/ 1 h 8120"/>
              <a:gd name="T62" fmla="*/ 1 w 11022"/>
              <a:gd name="T63" fmla="*/ 1 h 8120"/>
              <a:gd name="T64" fmla="*/ 1 w 11022"/>
              <a:gd name="T65" fmla="*/ 1 h 8120"/>
              <a:gd name="T66" fmla="*/ 1 w 11022"/>
              <a:gd name="T67" fmla="*/ 1 h 8120"/>
              <a:gd name="T68" fmla="*/ 1 w 11022"/>
              <a:gd name="T69" fmla="*/ 1 h 8120"/>
              <a:gd name="T70" fmla="*/ 1 w 11022"/>
              <a:gd name="T71" fmla="*/ 1 h 8120"/>
              <a:gd name="T72" fmla="*/ 1 w 11022"/>
              <a:gd name="T73" fmla="*/ 1 h 8120"/>
              <a:gd name="T74" fmla="*/ 1 w 11022"/>
              <a:gd name="T75" fmla="*/ 1 h 8120"/>
              <a:gd name="T76" fmla="*/ 1 w 11022"/>
              <a:gd name="T77" fmla="*/ 1 h 8120"/>
              <a:gd name="T78" fmla="*/ 1 w 11022"/>
              <a:gd name="T79" fmla="*/ 0 h 8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022" h="8120">
                <a:moveTo>
                  <a:pt x="197"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10826" y="8120"/>
                </a:lnTo>
                <a:lnTo>
                  <a:pt x="10834" y="8120"/>
                </a:lnTo>
                <a:lnTo>
                  <a:pt x="10857" y="8116"/>
                </a:lnTo>
                <a:lnTo>
                  <a:pt x="10872" y="8113"/>
                </a:lnTo>
                <a:lnTo>
                  <a:pt x="10888" y="8110"/>
                </a:lnTo>
                <a:lnTo>
                  <a:pt x="10906" y="8104"/>
                </a:lnTo>
                <a:lnTo>
                  <a:pt x="10923" y="8095"/>
                </a:lnTo>
                <a:lnTo>
                  <a:pt x="10943" y="8084"/>
                </a:lnTo>
                <a:lnTo>
                  <a:pt x="10961" y="8071"/>
                </a:lnTo>
                <a:lnTo>
                  <a:pt x="10977" y="8057"/>
                </a:lnTo>
                <a:lnTo>
                  <a:pt x="10991" y="8037"/>
                </a:lnTo>
                <a:lnTo>
                  <a:pt x="10998" y="8026"/>
                </a:lnTo>
                <a:lnTo>
                  <a:pt x="11004" y="8015"/>
                </a:lnTo>
                <a:lnTo>
                  <a:pt x="11009" y="8002"/>
                </a:lnTo>
                <a:lnTo>
                  <a:pt x="11014" y="7989"/>
                </a:lnTo>
                <a:lnTo>
                  <a:pt x="11017" y="7974"/>
                </a:lnTo>
                <a:lnTo>
                  <a:pt x="11020" y="7958"/>
                </a:lnTo>
                <a:lnTo>
                  <a:pt x="11022" y="7942"/>
                </a:lnTo>
                <a:lnTo>
                  <a:pt x="11022" y="7924"/>
                </a:lnTo>
                <a:lnTo>
                  <a:pt x="11022" y="198"/>
                </a:lnTo>
                <a:lnTo>
                  <a:pt x="11022" y="188"/>
                </a:lnTo>
                <a:lnTo>
                  <a:pt x="11019" y="167"/>
                </a:lnTo>
                <a:lnTo>
                  <a:pt x="11016" y="152"/>
                </a:lnTo>
                <a:lnTo>
                  <a:pt x="11012" y="134"/>
                </a:lnTo>
                <a:lnTo>
                  <a:pt x="11006" y="117"/>
                </a:lnTo>
                <a:lnTo>
                  <a:pt x="10998" y="99"/>
                </a:lnTo>
                <a:lnTo>
                  <a:pt x="10986" y="81"/>
                </a:lnTo>
                <a:lnTo>
                  <a:pt x="10974" y="63"/>
                </a:lnTo>
                <a:lnTo>
                  <a:pt x="10959" y="47"/>
                </a:lnTo>
                <a:lnTo>
                  <a:pt x="10940" y="31"/>
                </a:lnTo>
                <a:lnTo>
                  <a:pt x="10928" y="25"/>
                </a:lnTo>
                <a:lnTo>
                  <a:pt x="10917" y="20"/>
                </a:lnTo>
                <a:lnTo>
                  <a:pt x="10904" y="13"/>
                </a:lnTo>
                <a:lnTo>
                  <a:pt x="10891" y="10"/>
                </a:lnTo>
                <a:lnTo>
                  <a:pt x="10876" y="5"/>
                </a:lnTo>
                <a:lnTo>
                  <a:pt x="10860" y="4"/>
                </a:lnTo>
                <a:lnTo>
                  <a:pt x="10844" y="2"/>
                </a:lnTo>
                <a:lnTo>
                  <a:pt x="10826" y="0"/>
                </a:lnTo>
                <a:lnTo>
                  <a:pt x="197" y="0"/>
                </a:lnTo>
                <a:close/>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Freeform 19"/>
          <p:cNvSpPr>
            <a:spLocks/>
          </p:cNvSpPr>
          <p:nvPr userDrawn="1"/>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pic>
        <p:nvPicPr>
          <p:cNvPr id="3" name="Picture 97" descr="logo 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78015" y="2878138"/>
            <a:ext cx="359898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descr="Copyright"/>
          <p:cNvSpPr txBox="1">
            <a:spLocks noChangeArrowheads="1"/>
          </p:cNvSpPr>
          <p:nvPr userDrawn="1"/>
        </p:nvSpPr>
        <p:spPr bwMode="auto">
          <a:xfrm>
            <a:off x="627185" y="6110288"/>
            <a:ext cx="8192966"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accent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600">
                <a:solidFill>
                  <a:schemeClr val="accent2"/>
                </a:solidFill>
              </a:rPr>
              <a:t>All information is without guarantee in spite of careful editing - liability excluded.</a:t>
            </a:r>
          </a:p>
          <a:p>
            <a:pPr algn="just" eaLnBrk="1" hangingPunct="1">
              <a:spcBef>
                <a:spcPct val="50000"/>
              </a:spcBef>
              <a:defRPr/>
            </a:pPr>
            <a:r>
              <a:rPr lang="en-US" sz="600">
                <a:solidFill>
                  <a:schemeClr val="accent2"/>
                </a:solidFill>
              </a:rPr>
              <a:t>Intellectual property and copyright: all rights reserved. Copyright law and other laws protecting intellectual property apply to the not otherwise marked content of this presentation respectively documents (texts, pictures, graphics, animations etc.). It is not permitted to use, copy or alter the content of this presentation for private or commercial purposes without express authorisation from Fronius.</a:t>
            </a:r>
          </a:p>
          <a:p>
            <a:pPr algn="just" eaLnBrk="1" hangingPunct="1">
              <a:spcBef>
                <a:spcPct val="50000"/>
              </a:spcBef>
              <a:defRPr/>
            </a:pPr>
            <a:endParaRPr lang="en-US" sz="600">
              <a:solidFill>
                <a:schemeClr val="accent2"/>
              </a:solidFill>
            </a:endParaRPr>
          </a:p>
          <a:p>
            <a:pPr algn="just" eaLnBrk="1" hangingPunct="1">
              <a:spcBef>
                <a:spcPct val="50000"/>
              </a:spcBef>
              <a:defRPr/>
            </a:pPr>
            <a:endParaRPr lang="en-US" sz="600" dirty="0">
              <a:solidFill>
                <a:schemeClr val="accent2"/>
              </a:solidFill>
            </a:endParaRPr>
          </a:p>
        </p:txBody>
      </p:sp>
      <p:pic>
        <p:nvPicPr>
          <p:cNvPr id="7" name="Picture 2" descr="C:\Ablage\ppt\Sparte_grau.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4615" y="432000"/>
            <a:ext cx="2737765" cy="1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54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OINT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5"/>
          <p:cNvSpPr>
            <a:spLocks noGrp="1"/>
          </p:cNvSpPr>
          <p:nvPr>
            <p:ph type="sldNum" sz="quarter" idx="10"/>
          </p:nvPr>
        </p:nvSpPr>
        <p:spPr>
          <a:ln/>
        </p:spPr>
        <p:txBody>
          <a:bodyPr/>
          <a:lstStyle>
            <a:lvl1pPr>
              <a:defRPr/>
            </a:lvl1pPr>
          </a:lstStyle>
          <a:p>
            <a:pPr>
              <a:defRPr/>
            </a:pPr>
            <a:fld id="{5B88D162-FD48-4836-B4FC-ADE179E234DF}" type="slidenum">
              <a:rPr lang="de-DE"/>
              <a:pPr>
                <a:defRPr/>
              </a:pPr>
              <a:t>‹#›</a:t>
            </a:fld>
            <a:endParaRPr lang="de-DE"/>
          </a:p>
        </p:txBody>
      </p:sp>
      <p:sp>
        <p:nvSpPr>
          <p:cNvPr id="4" name="Fußzeilenplatzhalter 1"/>
          <p:cNvSpPr>
            <a:spLocks noGrp="1"/>
          </p:cNvSpPr>
          <p:nvPr>
            <p:ph type="ftr" sz="quarter" idx="11"/>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2529943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lgn="r">
              <a:defRPr>
                <a:solidFill>
                  <a:schemeClr val="tx1"/>
                </a:solidFill>
              </a:defRPr>
            </a:lvl1pPr>
          </a:lstStyle>
          <a:p>
            <a:endParaRPr lang="de-DE">
              <a:solidFill>
                <a:srgbClr val="4D4D4F"/>
              </a:solidFill>
            </a:endParaRPr>
          </a:p>
        </p:txBody>
      </p:sp>
      <p:sp>
        <p:nvSpPr>
          <p:cNvPr id="5" name="Foliennummernplatzhalter 4"/>
          <p:cNvSpPr>
            <a:spLocks noGrp="1"/>
          </p:cNvSpPr>
          <p:nvPr>
            <p:ph type="sldNum" sz="quarter" idx="11"/>
          </p:nvPr>
        </p:nvSpPr>
        <p:spPr/>
        <p:txBody>
          <a:bodyPr/>
          <a:lstStyle>
            <a:lvl1pPr>
              <a:defRPr/>
            </a:lvl1pPr>
          </a:lstStyle>
          <a:p>
            <a:fld id="{382D544D-C789-4AC8-99CE-F508C16EAD60}" type="slidenum">
              <a:rPr lang="de-DE">
                <a:solidFill>
                  <a:srgbClr val="FFFFFF"/>
                </a:solidFill>
              </a:rPr>
              <a:pPr/>
              <a:t>‹#›</a:t>
            </a:fld>
            <a:endParaRPr lang="de-DE">
              <a:solidFill>
                <a:srgbClr val="FFFFFF"/>
              </a:solidFill>
            </a:endParaRPr>
          </a:p>
        </p:txBody>
      </p:sp>
    </p:spTree>
    <p:extLst>
      <p:ext uri="{BB962C8B-B14F-4D97-AF65-F5344CB8AC3E}">
        <p14:creationId xmlns:p14="http://schemas.microsoft.com/office/powerpoint/2010/main" val="3719283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question, chapter">
    <p:spTree>
      <p:nvGrpSpPr>
        <p:cNvPr id="1" name=""/>
        <p:cNvGrpSpPr/>
        <p:nvPr/>
      </p:nvGrpSpPr>
      <p:grpSpPr>
        <a:xfrm>
          <a:off x="0" y="0"/>
          <a:ext cx="0" cy="0"/>
          <a:chOff x="0" y="0"/>
          <a:chExt cx="0" cy="0"/>
        </a:xfrm>
      </p:grpSpPr>
      <p:sp>
        <p:nvSpPr>
          <p:cNvPr id="7" name="Textplatzhalter 6"/>
          <p:cNvSpPr>
            <a:spLocks noGrp="1"/>
          </p:cNvSpPr>
          <p:nvPr>
            <p:ph type="body" sz="quarter" idx="12"/>
          </p:nvPr>
        </p:nvSpPr>
        <p:spPr>
          <a:xfrm>
            <a:off x="684215" y="2420860"/>
            <a:ext cx="8051800" cy="3744990"/>
          </a:xfrm>
        </p:spPr>
        <p:txBody>
          <a:bodyPr>
            <a:normAutofit/>
          </a:bodyPr>
          <a:lstStyle>
            <a:lvl1pPr marL="0" indent="0" algn="l">
              <a:lnSpc>
                <a:spcPct val="100000"/>
              </a:lnSpc>
              <a:spcBef>
                <a:spcPts val="0"/>
              </a:spcBef>
              <a:buFont typeface="Arial" pitchFamily="34" charset="0"/>
              <a:buNone/>
              <a:defRPr sz="7200" b="1">
                <a:solidFill>
                  <a:srgbClr val="FF0000"/>
                </a:solidFill>
              </a:defRPr>
            </a:lvl1pPr>
          </a:lstStyle>
          <a:p>
            <a:pPr lvl="0"/>
            <a:r>
              <a:rPr lang="de-DE" dirty="0"/>
              <a:t>Textmasterformat bearbeiten</a:t>
            </a:r>
          </a:p>
        </p:txBody>
      </p:sp>
      <p:sp>
        <p:nvSpPr>
          <p:cNvPr id="8" name="Titel 7"/>
          <p:cNvSpPr>
            <a:spLocks noGrp="1"/>
          </p:cNvSpPr>
          <p:nvPr>
            <p:ph type="title"/>
          </p:nvPr>
        </p:nvSpPr>
        <p:spPr>
          <a:xfrm>
            <a:off x="684215" y="1773238"/>
            <a:ext cx="8051800" cy="474662"/>
          </a:xfrm>
        </p:spPr>
        <p:txBody>
          <a:bodyPr/>
          <a:lstStyle>
            <a:lvl1pPr>
              <a:defRPr sz="1800" b="0" cap="none" baseline="0"/>
            </a:lvl1pPr>
          </a:lstStyle>
          <a:p>
            <a:r>
              <a:rPr lang="de-DE" dirty="0"/>
              <a:t>Titelmasterformat durch Klicken bearbeiten</a:t>
            </a:r>
          </a:p>
        </p:txBody>
      </p:sp>
      <p:sp>
        <p:nvSpPr>
          <p:cNvPr id="4" name="Foliennummernplatzhalter 5"/>
          <p:cNvSpPr>
            <a:spLocks noGrp="1"/>
          </p:cNvSpPr>
          <p:nvPr userDrawn="1">
            <p:ph type="sldNum" sz="quarter" idx="13"/>
          </p:nvPr>
        </p:nvSpPr>
        <p:spPr>
          <a:ln/>
        </p:spPr>
        <p:txBody>
          <a:bodyPr/>
          <a:lstStyle>
            <a:lvl1pPr>
              <a:defRPr/>
            </a:lvl1pPr>
          </a:lstStyle>
          <a:p>
            <a:pPr>
              <a:defRPr/>
            </a:pPr>
            <a:fld id="{63CFADF3-C7E1-4E4B-A655-D2874C1C5538}" type="slidenum">
              <a:rPr lang="de-DE"/>
              <a:pPr>
                <a:defRPr/>
              </a:pPr>
              <a:t>‹#›</a:t>
            </a:fld>
            <a:endParaRPr lang="de-DE"/>
          </a:p>
        </p:txBody>
      </p:sp>
      <p:sp>
        <p:nvSpPr>
          <p:cNvPr id="5" name="Fußzeilenplatzhalter 1"/>
          <p:cNvSpPr>
            <a:spLocks noGrp="1"/>
          </p:cNvSpPr>
          <p:nvPr userDrawn="1">
            <p:ph type="ftr" sz="quarter" idx="14"/>
          </p:nvPr>
        </p:nvSpPr>
        <p:spPr/>
        <p:txBody>
          <a:bodyPr/>
          <a:lstStyle>
            <a:lvl1pPr>
              <a:defRPr/>
            </a:lvl1pPr>
          </a:lstStyle>
          <a:p>
            <a:pPr>
              <a:defRPr/>
            </a:pPr>
            <a:r>
              <a:rPr lang="en-US"/>
              <a:t>Fronius International GmbH  /  first name last name  /  Titel of presentation  /  xx.xx.20xx - v02 </a:t>
            </a:r>
            <a:endParaRPr/>
          </a:p>
        </p:txBody>
      </p:sp>
    </p:spTree>
    <p:extLst>
      <p:ext uri="{BB962C8B-B14F-4D97-AF65-F5344CB8AC3E}">
        <p14:creationId xmlns:p14="http://schemas.microsoft.com/office/powerpoint/2010/main" val="1776170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ZZ PHRAS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5"/>
          <p:cNvSpPr>
            <a:spLocks noGrp="1"/>
          </p:cNvSpPr>
          <p:nvPr userDrawn="1">
            <p:ph type="sldNum" sz="quarter" idx="10"/>
          </p:nvPr>
        </p:nvSpPr>
        <p:spPr>
          <a:ln/>
        </p:spPr>
        <p:txBody>
          <a:bodyPr/>
          <a:lstStyle>
            <a:lvl1pPr>
              <a:defRPr/>
            </a:lvl1pPr>
          </a:lstStyle>
          <a:p>
            <a:pPr>
              <a:defRPr/>
            </a:pPr>
            <a:fld id="{0609862A-DECC-4F1A-9C5C-822E6C01E82B}" type="slidenum">
              <a:rPr lang="de-DE"/>
              <a:pPr>
                <a:defRPr/>
              </a:pPr>
              <a:t>‹#›</a:t>
            </a:fld>
            <a:endParaRPr lang="de-DE"/>
          </a:p>
        </p:txBody>
      </p:sp>
      <p:sp>
        <p:nvSpPr>
          <p:cNvPr id="4" name="Fußzeilenplatzhalter 1"/>
          <p:cNvSpPr>
            <a:spLocks noGrp="1"/>
          </p:cNvSpPr>
          <p:nvPr userDrawn="1">
            <p:ph type="ftr" sz="quarter" idx="11"/>
          </p:nvPr>
        </p:nvSpPr>
        <p:spPr/>
        <p:txBody>
          <a:bodyPr/>
          <a:lstStyle>
            <a:lvl1pPr>
              <a:defRPr/>
            </a:lvl1pPr>
          </a:lstStyle>
          <a:p>
            <a:pPr>
              <a:defRPr/>
            </a:pPr>
            <a:r>
              <a:rPr lang="en-US"/>
              <a:t>Fronius International GmbH  /  first name last name  /  Titel of presentation  /  xx.xx.20xx - v02 </a:t>
            </a:r>
            <a:endParaRPr/>
          </a:p>
        </p:txBody>
      </p:sp>
    </p:spTree>
    <p:extLst>
      <p:ext uri="{BB962C8B-B14F-4D97-AF65-F5344CB8AC3E}">
        <p14:creationId xmlns:p14="http://schemas.microsoft.com/office/powerpoint/2010/main" val="3145048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7" name="Bildplatzhalter 6"/>
          <p:cNvSpPr>
            <a:spLocks noGrp="1"/>
          </p:cNvSpPr>
          <p:nvPr>
            <p:ph type="pic" sz="quarter" idx="12"/>
          </p:nvPr>
        </p:nvSpPr>
        <p:spPr>
          <a:xfrm>
            <a:off x="684215" y="1773238"/>
            <a:ext cx="1260474" cy="933450"/>
          </a:xfrm>
          <a:solidFill>
            <a:schemeClr val="bg1"/>
          </a:solidFill>
        </p:spPr>
        <p:txBody>
          <a:bodyPr/>
          <a:lstStyle>
            <a:lvl1pPr>
              <a:defRPr sz="1000"/>
            </a:lvl1pPr>
          </a:lstStyle>
          <a:p>
            <a:pPr lvl="0"/>
            <a:endParaRPr lang="de-DE" noProof="0" dirty="0"/>
          </a:p>
        </p:txBody>
      </p:sp>
      <p:sp>
        <p:nvSpPr>
          <p:cNvPr id="8" name="Bildplatzhalter 6"/>
          <p:cNvSpPr>
            <a:spLocks noGrp="1"/>
          </p:cNvSpPr>
          <p:nvPr>
            <p:ph type="pic" sz="quarter" idx="13"/>
          </p:nvPr>
        </p:nvSpPr>
        <p:spPr>
          <a:xfrm>
            <a:off x="2037230" y="1773238"/>
            <a:ext cx="1260474" cy="933450"/>
          </a:xfrm>
          <a:solidFill>
            <a:schemeClr val="bg1"/>
          </a:solidFill>
        </p:spPr>
        <p:txBody>
          <a:bodyPr/>
          <a:lstStyle>
            <a:lvl1pPr>
              <a:defRPr sz="1000"/>
            </a:lvl1pPr>
          </a:lstStyle>
          <a:p>
            <a:pPr lvl="0"/>
            <a:endParaRPr lang="de-DE" noProof="0" dirty="0"/>
          </a:p>
        </p:txBody>
      </p:sp>
      <p:sp>
        <p:nvSpPr>
          <p:cNvPr id="9" name="Bildplatzhalter 6"/>
          <p:cNvSpPr>
            <a:spLocks noGrp="1"/>
          </p:cNvSpPr>
          <p:nvPr>
            <p:ph type="pic" sz="quarter" idx="14"/>
          </p:nvPr>
        </p:nvSpPr>
        <p:spPr>
          <a:xfrm>
            <a:off x="3390245" y="1773238"/>
            <a:ext cx="1260474" cy="933450"/>
          </a:xfrm>
          <a:solidFill>
            <a:schemeClr val="bg1"/>
          </a:solidFill>
        </p:spPr>
        <p:txBody>
          <a:bodyPr/>
          <a:lstStyle>
            <a:lvl1pPr>
              <a:defRPr sz="1000"/>
            </a:lvl1pPr>
          </a:lstStyle>
          <a:p>
            <a:pPr lvl="0"/>
            <a:endParaRPr lang="de-DE" noProof="0" dirty="0"/>
          </a:p>
        </p:txBody>
      </p:sp>
      <p:sp>
        <p:nvSpPr>
          <p:cNvPr id="10" name="Bildplatzhalter 6"/>
          <p:cNvSpPr>
            <a:spLocks noGrp="1"/>
          </p:cNvSpPr>
          <p:nvPr>
            <p:ph type="pic" sz="quarter" idx="15"/>
          </p:nvPr>
        </p:nvSpPr>
        <p:spPr>
          <a:xfrm>
            <a:off x="4743261" y="1773238"/>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11" name="Bildplatzhalter 6"/>
          <p:cNvSpPr>
            <a:spLocks noGrp="1"/>
          </p:cNvSpPr>
          <p:nvPr>
            <p:ph type="pic" sz="quarter" idx="16"/>
          </p:nvPr>
        </p:nvSpPr>
        <p:spPr>
          <a:xfrm>
            <a:off x="6096275" y="1773238"/>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12" name="Bildplatzhalter 6"/>
          <p:cNvSpPr>
            <a:spLocks noGrp="1"/>
          </p:cNvSpPr>
          <p:nvPr>
            <p:ph type="pic" sz="quarter" idx="17"/>
          </p:nvPr>
        </p:nvSpPr>
        <p:spPr>
          <a:xfrm>
            <a:off x="7449288" y="1773238"/>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13" name="Bildplatzhalter 6"/>
          <p:cNvSpPr>
            <a:spLocks noGrp="1"/>
          </p:cNvSpPr>
          <p:nvPr>
            <p:ph type="pic" sz="quarter" idx="18"/>
          </p:nvPr>
        </p:nvSpPr>
        <p:spPr>
          <a:xfrm>
            <a:off x="684215" y="281401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14" name="Bildplatzhalter 6"/>
          <p:cNvSpPr>
            <a:spLocks noGrp="1"/>
          </p:cNvSpPr>
          <p:nvPr>
            <p:ph type="pic" sz="quarter" idx="19"/>
          </p:nvPr>
        </p:nvSpPr>
        <p:spPr>
          <a:xfrm>
            <a:off x="2037230" y="281401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15" name="Bildplatzhalter 6"/>
          <p:cNvSpPr>
            <a:spLocks noGrp="1"/>
          </p:cNvSpPr>
          <p:nvPr>
            <p:ph type="pic" sz="quarter" idx="20"/>
          </p:nvPr>
        </p:nvSpPr>
        <p:spPr>
          <a:xfrm>
            <a:off x="3390245" y="281401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16" name="Bildplatzhalter 6"/>
          <p:cNvSpPr>
            <a:spLocks noGrp="1"/>
          </p:cNvSpPr>
          <p:nvPr>
            <p:ph type="pic" sz="quarter" idx="21"/>
          </p:nvPr>
        </p:nvSpPr>
        <p:spPr>
          <a:xfrm>
            <a:off x="4743261" y="281401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17" name="Bildplatzhalter 6"/>
          <p:cNvSpPr>
            <a:spLocks noGrp="1"/>
          </p:cNvSpPr>
          <p:nvPr>
            <p:ph type="pic" sz="quarter" idx="22"/>
          </p:nvPr>
        </p:nvSpPr>
        <p:spPr>
          <a:xfrm>
            <a:off x="6096275" y="281401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18" name="Bildplatzhalter 6"/>
          <p:cNvSpPr>
            <a:spLocks noGrp="1"/>
          </p:cNvSpPr>
          <p:nvPr>
            <p:ph type="pic" sz="quarter" idx="23"/>
          </p:nvPr>
        </p:nvSpPr>
        <p:spPr>
          <a:xfrm>
            <a:off x="7449288" y="281401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19" name="Bildplatzhalter 6"/>
          <p:cNvSpPr>
            <a:spLocks noGrp="1"/>
          </p:cNvSpPr>
          <p:nvPr>
            <p:ph type="pic" sz="quarter" idx="24"/>
          </p:nvPr>
        </p:nvSpPr>
        <p:spPr>
          <a:xfrm>
            <a:off x="684215" y="3854800"/>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0" name="Bildplatzhalter 6"/>
          <p:cNvSpPr>
            <a:spLocks noGrp="1"/>
          </p:cNvSpPr>
          <p:nvPr>
            <p:ph type="pic" sz="quarter" idx="25"/>
          </p:nvPr>
        </p:nvSpPr>
        <p:spPr>
          <a:xfrm>
            <a:off x="2037230" y="385479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1" name="Bildplatzhalter 6"/>
          <p:cNvSpPr>
            <a:spLocks noGrp="1"/>
          </p:cNvSpPr>
          <p:nvPr>
            <p:ph type="pic" sz="quarter" idx="26"/>
          </p:nvPr>
        </p:nvSpPr>
        <p:spPr>
          <a:xfrm>
            <a:off x="3390245" y="385479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2" name="Bildplatzhalter 6"/>
          <p:cNvSpPr>
            <a:spLocks noGrp="1"/>
          </p:cNvSpPr>
          <p:nvPr>
            <p:ph type="pic" sz="quarter" idx="27"/>
          </p:nvPr>
        </p:nvSpPr>
        <p:spPr>
          <a:xfrm>
            <a:off x="4743261" y="385479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3" name="Bildplatzhalter 6"/>
          <p:cNvSpPr>
            <a:spLocks noGrp="1"/>
          </p:cNvSpPr>
          <p:nvPr>
            <p:ph type="pic" sz="quarter" idx="28"/>
          </p:nvPr>
        </p:nvSpPr>
        <p:spPr>
          <a:xfrm>
            <a:off x="6096275" y="385479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4" name="Bildplatzhalter 6"/>
          <p:cNvSpPr>
            <a:spLocks noGrp="1"/>
          </p:cNvSpPr>
          <p:nvPr>
            <p:ph type="pic" sz="quarter" idx="29"/>
          </p:nvPr>
        </p:nvSpPr>
        <p:spPr>
          <a:xfrm>
            <a:off x="7449288" y="3854799"/>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5" name="Bildplatzhalter 6"/>
          <p:cNvSpPr>
            <a:spLocks noGrp="1"/>
          </p:cNvSpPr>
          <p:nvPr>
            <p:ph type="pic" sz="quarter" idx="30"/>
          </p:nvPr>
        </p:nvSpPr>
        <p:spPr>
          <a:xfrm>
            <a:off x="684215" y="4895580"/>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6" name="Bildplatzhalter 6"/>
          <p:cNvSpPr>
            <a:spLocks noGrp="1"/>
          </p:cNvSpPr>
          <p:nvPr>
            <p:ph type="pic" sz="quarter" idx="31"/>
          </p:nvPr>
        </p:nvSpPr>
        <p:spPr>
          <a:xfrm>
            <a:off x="2037230" y="4895580"/>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7" name="Bildplatzhalter 6"/>
          <p:cNvSpPr>
            <a:spLocks noGrp="1"/>
          </p:cNvSpPr>
          <p:nvPr>
            <p:ph type="pic" sz="quarter" idx="32"/>
          </p:nvPr>
        </p:nvSpPr>
        <p:spPr>
          <a:xfrm>
            <a:off x="3390245" y="4895580"/>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8" name="Bildplatzhalter 6"/>
          <p:cNvSpPr>
            <a:spLocks noGrp="1"/>
          </p:cNvSpPr>
          <p:nvPr>
            <p:ph type="pic" sz="quarter" idx="33"/>
          </p:nvPr>
        </p:nvSpPr>
        <p:spPr>
          <a:xfrm>
            <a:off x="4743261" y="4895580"/>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29" name="Bildplatzhalter 6"/>
          <p:cNvSpPr>
            <a:spLocks noGrp="1"/>
          </p:cNvSpPr>
          <p:nvPr>
            <p:ph type="pic" sz="quarter" idx="34"/>
          </p:nvPr>
        </p:nvSpPr>
        <p:spPr>
          <a:xfrm>
            <a:off x="6096275" y="4895580"/>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30" name="Bildplatzhalter 6"/>
          <p:cNvSpPr>
            <a:spLocks noGrp="1"/>
          </p:cNvSpPr>
          <p:nvPr>
            <p:ph type="pic" sz="quarter" idx="35"/>
          </p:nvPr>
        </p:nvSpPr>
        <p:spPr>
          <a:xfrm>
            <a:off x="7449288" y="4895580"/>
            <a:ext cx="1260474" cy="933450"/>
          </a:xfrm>
          <a:solidFill>
            <a:schemeClr val="bg1"/>
          </a:solidFill>
        </p:spPr>
        <p:txBody>
          <a:bodyPr/>
          <a:lstStyle>
            <a:lvl1pPr>
              <a:defRPr lang="de-DE" sz="1000">
                <a:solidFill>
                  <a:schemeClr val="tx1"/>
                </a:solidFill>
                <a:latin typeface="+mn-lt"/>
                <a:ea typeface="+mn-ea"/>
                <a:cs typeface="+mn-cs"/>
              </a:defRPr>
            </a:lvl1pPr>
          </a:lstStyle>
          <a:p>
            <a:pPr lvl="0"/>
            <a:endParaRPr lang="de-DE" noProof="0" dirty="0"/>
          </a:p>
        </p:txBody>
      </p:sp>
      <p:sp>
        <p:nvSpPr>
          <p:cNvPr id="31" name="Foliennummernplatzhalter 5"/>
          <p:cNvSpPr>
            <a:spLocks noGrp="1"/>
          </p:cNvSpPr>
          <p:nvPr userDrawn="1">
            <p:ph type="sldNum" sz="quarter" idx="36"/>
          </p:nvPr>
        </p:nvSpPr>
        <p:spPr>
          <a:ln/>
        </p:spPr>
        <p:txBody>
          <a:bodyPr/>
          <a:lstStyle>
            <a:lvl1pPr>
              <a:defRPr/>
            </a:lvl1pPr>
          </a:lstStyle>
          <a:p>
            <a:pPr>
              <a:defRPr/>
            </a:pPr>
            <a:fld id="{7FEDD804-C3D9-4C61-8D5C-00A8384309F1}" type="slidenum">
              <a:rPr lang="de-DE"/>
              <a:pPr>
                <a:defRPr/>
              </a:pPr>
              <a:t>‹#›</a:t>
            </a:fld>
            <a:endParaRPr lang="de-DE"/>
          </a:p>
        </p:txBody>
      </p:sp>
      <p:sp>
        <p:nvSpPr>
          <p:cNvPr id="32" name="Fußzeilenplatzhalter 1"/>
          <p:cNvSpPr>
            <a:spLocks noGrp="1"/>
          </p:cNvSpPr>
          <p:nvPr userDrawn="1">
            <p:ph type="ftr" sz="quarter" idx="37"/>
          </p:nvPr>
        </p:nvSpPr>
        <p:spPr/>
        <p:txBody>
          <a:bodyPr/>
          <a:lstStyle>
            <a:lvl1pPr>
              <a:defRPr/>
            </a:lvl1pPr>
          </a:lstStyle>
          <a:p>
            <a:pPr>
              <a:defRPr/>
            </a:pPr>
            <a:r>
              <a:rPr lang="en-US"/>
              <a:t>Fronius International GmbH  /  first name last name  /  Titel of presentation  /  xx.xx.20xx - v02 </a:t>
            </a:r>
            <a:endParaRPr/>
          </a:p>
        </p:txBody>
      </p:sp>
    </p:spTree>
    <p:extLst>
      <p:ext uri="{BB962C8B-B14F-4D97-AF65-F5344CB8AC3E}">
        <p14:creationId xmlns:p14="http://schemas.microsoft.com/office/powerpoint/2010/main" val="141928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6" name="Freeform 8"/>
          <p:cNvSpPr>
            <a:spLocks/>
          </p:cNvSpPr>
          <p:nvPr userDrawn="1"/>
        </p:nvSpPr>
        <p:spPr bwMode="auto">
          <a:xfrm>
            <a:off x="196850" y="206375"/>
            <a:ext cx="8750300" cy="6445250"/>
          </a:xfrm>
          <a:custGeom>
            <a:avLst/>
            <a:gdLst>
              <a:gd name="T0" fmla="*/ 1 w 11022"/>
              <a:gd name="T1" fmla="*/ 0 h 8120"/>
              <a:gd name="T2" fmla="*/ 1 w 11022"/>
              <a:gd name="T3" fmla="*/ 1 h 8120"/>
              <a:gd name="T4" fmla="*/ 1 w 11022"/>
              <a:gd name="T5" fmla="*/ 1 h 8120"/>
              <a:gd name="T6" fmla="*/ 1 w 11022"/>
              <a:gd name="T7" fmla="*/ 1 h 8120"/>
              <a:gd name="T8" fmla="*/ 1 w 11022"/>
              <a:gd name="T9" fmla="*/ 1 h 8120"/>
              <a:gd name="T10" fmla="*/ 1 w 11022"/>
              <a:gd name="T11" fmla="*/ 1 h 8120"/>
              <a:gd name="T12" fmla="*/ 1 w 11022"/>
              <a:gd name="T13" fmla="*/ 1 h 8120"/>
              <a:gd name="T14" fmla="*/ 1 w 11022"/>
              <a:gd name="T15" fmla="*/ 1 h 8120"/>
              <a:gd name="T16" fmla="*/ 1 w 11022"/>
              <a:gd name="T17" fmla="*/ 1 h 8120"/>
              <a:gd name="T18" fmla="*/ 0 w 11022"/>
              <a:gd name="T19" fmla="*/ 1 h 8120"/>
              <a:gd name="T20" fmla="*/ 0 w 11022"/>
              <a:gd name="T21" fmla="*/ 1 h 8120"/>
              <a:gd name="T22" fmla="*/ 1 w 11022"/>
              <a:gd name="T23" fmla="*/ 1 h 8120"/>
              <a:gd name="T24" fmla="*/ 1 w 11022"/>
              <a:gd name="T25" fmla="*/ 1 h 8120"/>
              <a:gd name="T26" fmla="*/ 1 w 11022"/>
              <a:gd name="T27" fmla="*/ 1 h 8120"/>
              <a:gd name="T28" fmla="*/ 1 w 11022"/>
              <a:gd name="T29" fmla="*/ 1 h 8120"/>
              <a:gd name="T30" fmla="*/ 1 w 11022"/>
              <a:gd name="T31" fmla="*/ 1 h 8120"/>
              <a:gd name="T32" fmla="*/ 1 w 11022"/>
              <a:gd name="T33" fmla="*/ 1 h 8120"/>
              <a:gd name="T34" fmla="*/ 1 w 11022"/>
              <a:gd name="T35" fmla="*/ 1 h 8120"/>
              <a:gd name="T36" fmla="*/ 1 w 11022"/>
              <a:gd name="T37" fmla="*/ 1 h 8120"/>
              <a:gd name="T38" fmla="*/ 1 w 11022"/>
              <a:gd name="T39" fmla="*/ 1 h 8120"/>
              <a:gd name="T40" fmla="*/ 1 w 11022"/>
              <a:gd name="T41" fmla="*/ 1 h 8120"/>
              <a:gd name="T42" fmla="*/ 1 w 11022"/>
              <a:gd name="T43" fmla="*/ 1 h 8120"/>
              <a:gd name="T44" fmla="*/ 1 w 11022"/>
              <a:gd name="T45" fmla="*/ 1 h 8120"/>
              <a:gd name="T46" fmla="*/ 1 w 11022"/>
              <a:gd name="T47" fmla="*/ 1 h 8120"/>
              <a:gd name="T48" fmla="*/ 1 w 11022"/>
              <a:gd name="T49" fmla="*/ 1 h 8120"/>
              <a:gd name="T50" fmla="*/ 1 w 11022"/>
              <a:gd name="T51" fmla="*/ 1 h 8120"/>
              <a:gd name="T52" fmla="*/ 1 w 11022"/>
              <a:gd name="T53" fmla="*/ 1 h 8120"/>
              <a:gd name="T54" fmla="*/ 1 w 11022"/>
              <a:gd name="T55" fmla="*/ 1 h 8120"/>
              <a:gd name="T56" fmla="*/ 1 w 11022"/>
              <a:gd name="T57" fmla="*/ 1 h 8120"/>
              <a:gd name="T58" fmla="*/ 1 w 11022"/>
              <a:gd name="T59" fmla="*/ 1 h 8120"/>
              <a:gd name="T60" fmla="*/ 1 w 11022"/>
              <a:gd name="T61" fmla="*/ 1 h 8120"/>
              <a:gd name="T62" fmla="*/ 1 w 11022"/>
              <a:gd name="T63" fmla="*/ 1 h 8120"/>
              <a:gd name="T64" fmla="*/ 1 w 11022"/>
              <a:gd name="T65" fmla="*/ 1 h 8120"/>
              <a:gd name="T66" fmla="*/ 1 w 11022"/>
              <a:gd name="T67" fmla="*/ 1 h 8120"/>
              <a:gd name="T68" fmla="*/ 1 w 11022"/>
              <a:gd name="T69" fmla="*/ 1 h 8120"/>
              <a:gd name="T70" fmla="*/ 1 w 11022"/>
              <a:gd name="T71" fmla="*/ 1 h 8120"/>
              <a:gd name="T72" fmla="*/ 1 w 11022"/>
              <a:gd name="T73" fmla="*/ 1 h 8120"/>
              <a:gd name="T74" fmla="*/ 1 w 11022"/>
              <a:gd name="T75" fmla="*/ 1 h 8120"/>
              <a:gd name="T76" fmla="*/ 1 w 11022"/>
              <a:gd name="T77" fmla="*/ 1 h 8120"/>
              <a:gd name="T78" fmla="*/ 1 w 11022"/>
              <a:gd name="T79" fmla="*/ 0 h 8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022" h="8120">
                <a:moveTo>
                  <a:pt x="197"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10826" y="8120"/>
                </a:lnTo>
                <a:lnTo>
                  <a:pt x="10834" y="8120"/>
                </a:lnTo>
                <a:lnTo>
                  <a:pt x="10857" y="8116"/>
                </a:lnTo>
                <a:lnTo>
                  <a:pt x="10872" y="8113"/>
                </a:lnTo>
                <a:lnTo>
                  <a:pt x="10888" y="8110"/>
                </a:lnTo>
                <a:lnTo>
                  <a:pt x="10906" y="8104"/>
                </a:lnTo>
                <a:lnTo>
                  <a:pt x="10923" y="8095"/>
                </a:lnTo>
                <a:lnTo>
                  <a:pt x="10943" y="8084"/>
                </a:lnTo>
                <a:lnTo>
                  <a:pt x="10961" y="8071"/>
                </a:lnTo>
                <a:lnTo>
                  <a:pt x="10977" y="8057"/>
                </a:lnTo>
                <a:lnTo>
                  <a:pt x="10991" y="8037"/>
                </a:lnTo>
                <a:lnTo>
                  <a:pt x="10998" y="8026"/>
                </a:lnTo>
                <a:lnTo>
                  <a:pt x="11004" y="8015"/>
                </a:lnTo>
                <a:lnTo>
                  <a:pt x="11009" y="8002"/>
                </a:lnTo>
                <a:lnTo>
                  <a:pt x="11014" y="7989"/>
                </a:lnTo>
                <a:lnTo>
                  <a:pt x="11017" y="7974"/>
                </a:lnTo>
                <a:lnTo>
                  <a:pt x="11020" y="7958"/>
                </a:lnTo>
                <a:lnTo>
                  <a:pt x="11022" y="7942"/>
                </a:lnTo>
                <a:lnTo>
                  <a:pt x="11022" y="7924"/>
                </a:lnTo>
                <a:lnTo>
                  <a:pt x="11022" y="198"/>
                </a:lnTo>
                <a:lnTo>
                  <a:pt x="11022" y="188"/>
                </a:lnTo>
                <a:lnTo>
                  <a:pt x="11019" y="167"/>
                </a:lnTo>
                <a:lnTo>
                  <a:pt x="11016" y="152"/>
                </a:lnTo>
                <a:lnTo>
                  <a:pt x="11012" y="134"/>
                </a:lnTo>
                <a:lnTo>
                  <a:pt x="11006" y="117"/>
                </a:lnTo>
                <a:lnTo>
                  <a:pt x="10998" y="99"/>
                </a:lnTo>
                <a:lnTo>
                  <a:pt x="10986" y="81"/>
                </a:lnTo>
                <a:lnTo>
                  <a:pt x="10974" y="63"/>
                </a:lnTo>
                <a:lnTo>
                  <a:pt x="10959" y="47"/>
                </a:lnTo>
                <a:lnTo>
                  <a:pt x="10940" y="31"/>
                </a:lnTo>
                <a:lnTo>
                  <a:pt x="10928" y="25"/>
                </a:lnTo>
                <a:lnTo>
                  <a:pt x="10917" y="20"/>
                </a:lnTo>
                <a:lnTo>
                  <a:pt x="10904" y="13"/>
                </a:lnTo>
                <a:lnTo>
                  <a:pt x="10891" y="10"/>
                </a:lnTo>
                <a:lnTo>
                  <a:pt x="10876" y="5"/>
                </a:lnTo>
                <a:lnTo>
                  <a:pt x="10860" y="4"/>
                </a:lnTo>
                <a:lnTo>
                  <a:pt x="10844" y="2"/>
                </a:lnTo>
                <a:lnTo>
                  <a:pt x="10826" y="0"/>
                </a:lnTo>
                <a:lnTo>
                  <a:pt x="197" y="0"/>
                </a:lnTo>
                <a:close/>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Freeform 19"/>
          <p:cNvSpPr>
            <a:spLocks/>
          </p:cNvSpPr>
          <p:nvPr userDrawn="1"/>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pic>
        <p:nvPicPr>
          <p:cNvPr id="3" name="Picture 97" descr="logo 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78015" y="2878138"/>
            <a:ext cx="359898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descr="Copyright"/>
          <p:cNvSpPr txBox="1">
            <a:spLocks noChangeArrowheads="1"/>
          </p:cNvSpPr>
          <p:nvPr userDrawn="1"/>
        </p:nvSpPr>
        <p:spPr bwMode="auto">
          <a:xfrm>
            <a:off x="627185" y="6110288"/>
            <a:ext cx="8192966"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accent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600">
                <a:solidFill>
                  <a:schemeClr val="accent2"/>
                </a:solidFill>
              </a:rPr>
              <a:t>All information is without guarantee in spite of careful editing - liability excluded.</a:t>
            </a:r>
          </a:p>
          <a:p>
            <a:pPr algn="just" eaLnBrk="1" hangingPunct="1">
              <a:spcBef>
                <a:spcPct val="50000"/>
              </a:spcBef>
              <a:defRPr/>
            </a:pPr>
            <a:r>
              <a:rPr lang="en-US" sz="600">
                <a:solidFill>
                  <a:schemeClr val="accent2"/>
                </a:solidFill>
              </a:rPr>
              <a:t>Intellectual property and copyright: all rights reserved. Copyright law and other laws protecting intellectual property apply to the not otherwise marked content of this presentation respectively documents (texts, pictures, graphics, animations etc.). It is not permitted to use, copy or alter the content of this presentation for private or commercial purposes without express authorisation from Fronius.</a:t>
            </a:r>
          </a:p>
          <a:p>
            <a:pPr algn="just" eaLnBrk="1" hangingPunct="1">
              <a:spcBef>
                <a:spcPct val="50000"/>
              </a:spcBef>
              <a:defRPr/>
            </a:pPr>
            <a:endParaRPr lang="en-US" sz="600">
              <a:solidFill>
                <a:schemeClr val="accent2"/>
              </a:solidFill>
            </a:endParaRPr>
          </a:p>
          <a:p>
            <a:pPr algn="just" eaLnBrk="1" hangingPunct="1">
              <a:spcBef>
                <a:spcPct val="50000"/>
              </a:spcBef>
              <a:defRPr/>
            </a:pPr>
            <a:endParaRPr lang="en-US" sz="600" dirty="0">
              <a:solidFill>
                <a:schemeClr val="accent2"/>
              </a:solidFill>
            </a:endParaRPr>
          </a:p>
        </p:txBody>
      </p:sp>
      <p:pic>
        <p:nvPicPr>
          <p:cNvPr id="7" name="Picture 2" descr="C:\Ablage\ppt\Sparte_grau.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4615" y="432000"/>
            <a:ext cx="2737765" cy="1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180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OF PRESENT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el 15"/>
          <p:cNvSpPr>
            <a:spLocks noGrp="1"/>
          </p:cNvSpPr>
          <p:nvPr>
            <p:ph type="title"/>
          </p:nvPr>
        </p:nvSpPr>
        <p:spPr>
          <a:xfrm>
            <a:off x="684213" y="1773238"/>
            <a:ext cx="8016875" cy="474663"/>
          </a:xfrm>
        </p:spPr>
        <p:txBody>
          <a:bodyPr/>
          <a:lstStyle/>
          <a:p>
            <a:r>
              <a:rPr lang="de-DE"/>
              <a:t>Titelmasterformat durch Klicken bearbeiten</a:t>
            </a:r>
            <a:endParaRPr lang="de-DE" dirty="0"/>
          </a:p>
        </p:txBody>
      </p:sp>
      <p:sp>
        <p:nvSpPr>
          <p:cNvPr id="3" name="Textplatzhalter 2"/>
          <p:cNvSpPr>
            <a:spLocks noGrp="1"/>
          </p:cNvSpPr>
          <p:nvPr>
            <p:ph type="body" sz="quarter" idx="13"/>
          </p:nvPr>
        </p:nvSpPr>
        <p:spPr>
          <a:xfrm>
            <a:off x="684213" y="3429000"/>
            <a:ext cx="4175125" cy="2736850"/>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5" name="Picture 2" descr="C:\Ablage\ppt\Sparte_grau.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4615" y="432000"/>
            <a:ext cx="2737765" cy="1368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9"/>
          <p:cNvSpPr>
            <a:spLocks/>
          </p:cNvSpPr>
          <p:nvPr userDrawn="1"/>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pic>
        <p:nvPicPr>
          <p:cNvPr id="7" name="Picture 130" descr="Fronius Logo EN_CMYK"/>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37231" y="431801"/>
            <a:ext cx="100818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00" descr="Botschaft"/>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5467351" y="4437063"/>
            <a:ext cx="2920511" cy="1058862"/>
          </a:xfrm>
          <a:prstGeom prst="rect">
            <a:avLst/>
          </a:prstGeom>
        </p:spPr>
      </p:pic>
    </p:spTree>
    <p:extLst>
      <p:ext uri="{BB962C8B-B14F-4D97-AF65-F5344CB8AC3E}">
        <p14:creationId xmlns:p14="http://schemas.microsoft.com/office/powerpoint/2010/main" val="1507761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5"/>
          <p:cNvSpPr>
            <a:spLocks noGrp="1"/>
          </p:cNvSpPr>
          <p:nvPr>
            <p:ph type="sldNum" sz="quarter" idx="10"/>
          </p:nvPr>
        </p:nvSpPr>
        <p:spPr>
          <a:ln/>
        </p:spPr>
        <p:txBody>
          <a:bodyPr/>
          <a:lstStyle>
            <a:lvl1pPr>
              <a:defRPr/>
            </a:lvl1pPr>
          </a:lstStyle>
          <a:p>
            <a:pPr>
              <a:defRPr/>
            </a:pPr>
            <a:fld id="{2B2804FB-D3D6-44F5-8CE0-FB821FE4550A}" type="slidenum">
              <a:rPr lang="de-DE"/>
              <a:pPr>
                <a:defRPr/>
              </a:pPr>
              <a:t>‹#›</a:t>
            </a:fld>
            <a:endParaRPr lang="de-DE"/>
          </a:p>
        </p:txBody>
      </p:sp>
      <p:sp>
        <p:nvSpPr>
          <p:cNvPr id="5" name="Datumsplatzhalter 3"/>
          <p:cNvSpPr>
            <a:spLocks noGrp="1"/>
          </p:cNvSpPr>
          <p:nvPr>
            <p:ph type="dt" sz="half" idx="11"/>
          </p:nvPr>
        </p:nvSpPr>
        <p:spPr>
          <a:xfrm>
            <a:off x="1690688" y="6351588"/>
            <a:ext cx="7007225" cy="184150"/>
          </a:xfrm>
          <a:prstGeom prst="rect">
            <a:avLst/>
          </a:prstGeom>
          <a:ln/>
        </p:spPr>
        <p:txBody>
          <a:bodyPr/>
          <a:lstStyle>
            <a:lvl1pPr>
              <a:defRPr/>
            </a:lvl1pPr>
          </a:lstStyle>
          <a:p>
            <a:pPr>
              <a:defRPr/>
            </a:pPr>
            <a:endParaRPr lang="de-DE"/>
          </a:p>
        </p:txBody>
      </p:sp>
    </p:spTree>
    <p:extLst>
      <p:ext uri="{BB962C8B-B14F-4D97-AF65-F5344CB8AC3E}">
        <p14:creationId xmlns:p14="http://schemas.microsoft.com/office/powerpoint/2010/main" val="345502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MAGE INCL. CAPTI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Inhaltsplatzhalter 3"/>
          <p:cNvSpPr>
            <a:spLocks noGrp="1"/>
          </p:cNvSpPr>
          <p:nvPr>
            <p:ph sz="half" idx="2"/>
          </p:nvPr>
        </p:nvSpPr>
        <p:spPr>
          <a:xfrm>
            <a:off x="684216" y="5805330"/>
            <a:ext cx="8051800" cy="33512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p:txBody>
      </p:sp>
      <p:sp>
        <p:nvSpPr>
          <p:cNvPr id="8" name="Bildplatzhalter 7"/>
          <p:cNvSpPr>
            <a:spLocks noGrp="1"/>
          </p:cNvSpPr>
          <p:nvPr>
            <p:ph type="pic" sz="quarter" idx="12"/>
          </p:nvPr>
        </p:nvSpPr>
        <p:spPr>
          <a:xfrm>
            <a:off x="684214" y="1773238"/>
            <a:ext cx="8051801" cy="3888072"/>
          </a:xfrm>
          <a:solidFill>
            <a:schemeClr val="bg2"/>
          </a:solidFill>
        </p:spPr>
        <p:txBody>
          <a:bodyPr/>
          <a:lstStyle/>
          <a:p>
            <a:pPr lvl="0"/>
            <a:r>
              <a:rPr lang="de-DE" noProof="0"/>
              <a:t>Bild durch Klicken auf Symbol hinzufügen</a:t>
            </a:r>
          </a:p>
        </p:txBody>
      </p:sp>
      <p:sp>
        <p:nvSpPr>
          <p:cNvPr id="5" name="Foliennummernplatzhalter 5"/>
          <p:cNvSpPr>
            <a:spLocks noGrp="1"/>
          </p:cNvSpPr>
          <p:nvPr>
            <p:ph type="sldNum" sz="quarter" idx="13"/>
          </p:nvPr>
        </p:nvSpPr>
        <p:spPr>
          <a:ln/>
        </p:spPr>
        <p:txBody>
          <a:bodyPr/>
          <a:lstStyle>
            <a:lvl1pPr>
              <a:defRPr/>
            </a:lvl1pPr>
          </a:lstStyle>
          <a:p>
            <a:pPr>
              <a:defRPr/>
            </a:pPr>
            <a:fld id="{71951A9E-B59C-4BCA-9380-FFB180D07F6F}" type="slidenum">
              <a:rPr lang="de-DE"/>
              <a:pPr>
                <a:defRPr/>
              </a:pPr>
              <a:t>‹#›</a:t>
            </a:fld>
            <a:endParaRPr lang="de-DE"/>
          </a:p>
        </p:txBody>
      </p:sp>
      <p:sp>
        <p:nvSpPr>
          <p:cNvPr id="6" name="Fußzeilenplatzhalter 1"/>
          <p:cNvSpPr>
            <a:spLocks noGrp="1"/>
          </p:cNvSpPr>
          <p:nvPr>
            <p:ph type="ftr" sz="quarter" idx="14"/>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2000040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 IMAGES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Inhaltsplatzhalter 3"/>
          <p:cNvSpPr>
            <a:spLocks noGrp="1"/>
          </p:cNvSpPr>
          <p:nvPr>
            <p:ph sz="half" idx="2"/>
          </p:nvPr>
        </p:nvSpPr>
        <p:spPr>
          <a:xfrm>
            <a:off x="5004061" y="1773238"/>
            <a:ext cx="3731954" cy="4367212"/>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Bildplatzhalter 7"/>
          <p:cNvSpPr>
            <a:spLocks noGrp="1"/>
          </p:cNvSpPr>
          <p:nvPr>
            <p:ph type="pic" sz="quarter" idx="12"/>
          </p:nvPr>
        </p:nvSpPr>
        <p:spPr>
          <a:xfrm>
            <a:off x="684213" y="1773238"/>
            <a:ext cx="4175125" cy="2087822"/>
          </a:xfrm>
          <a:solidFill>
            <a:schemeClr val="bg2"/>
          </a:solidFill>
        </p:spPr>
        <p:txBody>
          <a:bodyPr/>
          <a:lstStyle/>
          <a:p>
            <a:pPr lvl="0"/>
            <a:r>
              <a:rPr lang="de-DE" noProof="0"/>
              <a:t>Bild durch Klicken auf Symbol hinzufügen</a:t>
            </a:r>
          </a:p>
        </p:txBody>
      </p:sp>
      <p:sp>
        <p:nvSpPr>
          <p:cNvPr id="9" name="Bildplatzhalter 7"/>
          <p:cNvSpPr>
            <a:spLocks noGrp="1"/>
          </p:cNvSpPr>
          <p:nvPr>
            <p:ph type="pic" sz="quarter" idx="13"/>
          </p:nvPr>
        </p:nvSpPr>
        <p:spPr>
          <a:xfrm>
            <a:off x="684213" y="4071573"/>
            <a:ext cx="4175125" cy="2087822"/>
          </a:xfrm>
          <a:solidFill>
            <a:schemeClr val="bg2"/>
          </a:solidFill>
        </p:spPr>
        <p:txBody>
          <a:bodyPr/>
          <a:lstStyle/>
          <a:p>
            <a:pPr lvl="0"/>
            <a:r>
              <a:rPr lang="de-DE" noProof="0"/>
              <a:t>Bild durch Klicken auf Symbol hinzufügen</a:t>
            </a:r>
          </a:p>
        </p:txBody>
      </p:sp>
      <p:sp>
        <p:nvSpPr>
          <p:cNvPr id="6" name="Foliennummernplatzhalter 5"/>
          <p:cNvSpPr>
            <a:spLocks noGrp="1"/>
          </p:cNvSpPr>
          <p:nvPr>
            <p:ph type="sldNum" sz="quarter" idx="14"/>
          </p:nvPr>
        </p:nvSpPr>
        <p:spPr>
          <a:ln/>
        </p:spPr>
        <p:txBody>
          <a:bodyPr/>
          <a:lstStyle>
            <a:lvl1pPr>
              <a:defRPr/>
            </a:lvl1pPr>
          </a:lstStyle>
          <a:p>
            <a:pPr>
              <a:defRPr/>
            </a:pPr>
            <a:fld id="{A3DCD88B-A24D-4037-A258-569D09E40853}" type="slidenum">
              <a:rPr lang="de-DE"/>
              <a:pPr>
                <a:defRPr/>
              </a:pPr>
              <a:t>‹#›</a:t>
            </a:fld>
            <a:endParaRPr lang="de-DE"/>
          </a:p>
        </p:txBody>
      </p:sp>
      <p:sp>
        <p:nvSpPr>
          <p:cNvPr id="7" name="Fußzeilenplatzhalter 1"/>
          <p:cNvSpPr>
            <a:spLocks noGrp="1"/>
          </p:cNvSpPr>
          <p:nvPr>
            <p:ph type="ftr" sz="quarter" idx="15"/>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3910324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 IMAGE, 3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84216" y="4161739"/>
            <a:ext cx="2557461" cy="2004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84216" y="1773238"/>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20"/>
          </p:nvPr>
        </p:nvSpPr>
        <p:spPr>
          <a:xfrm>
            <a:off x="684216" y="2217738"/>
            <a:ext cx="2557461" cy="1944000"/>
          </a:xfrm>
          <a:solidFill>
            <a:schemeClr val="accent2"/>
          </a:solidFill>
        </p:spPr>
        <p:txBody>
          <a:bodyPr/>
          <a:lstStyle/>
          <a:p>
            <a:pPr lvl="0"/>
            <a:r>
              <a:rPr lang="de-DE" noProof="0"/>
              <a:t>Bild durch Klicken auf Symbol hinzufügen</a:t>
            </a:r>
          </a:p>
        </p:txBody>
      </p:sp>
      <p:sp>
        <p:nvSpPr>
          <p:cNvPr id="24" name="Textplatzhalter 2"/>
          <p:cNvSpPr>
            <a:spLocks noGrp="1"/>
          </p:cNvSpPr>
          <p:nvPr>
            <p:ph type="body" sz="quarter" idx="21"/>
          </p:nvPr>
        </p:nvSpPr>
        <p:spPr>
          <a:xfrm>
            <a:off x="3427416" y="4161739"/>
            <a:ext cx="2557461" cy="2004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6" name="Textplatzhalter 18"/>
          <p:cNvSpPr>
            <a:spLocks noGrp="1"/>
          </p:cNvSpPr>
          <p:nvPr>
            <p:ph type="body" sz="quarter" idx="22"/>
          </p:nvPr>
        </p:nvSpPr>
        <p:spPr>
          <a:xfrm>
            <a:off x="3427416" y="1773238"/>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7" name="Bildplatzhalter 3"/>
          <p:cNvSpPr>
            <a:spLocks noGrp="1"/>
          </p:cNvSpPr>
          <p:nvPr>
            <p:ph type="pic" sz="quarter" idx="23"/>
          </p:nvPr>
        </p:nvSpPr>
        <p:spPr>
          <a:xfrm>
            <a:off x="3427416" y="2217738"/>
            <a:ext cx="2557461" cy="1944000"/>
          </a:xfrm>
          <a:solidFill>
            <a:schemeClr val="accent2"/>
          </a:solidFill>
        </p:spPr>
        <p:txBody>
          <a:bodyPr/>
          <a:lstStyle/>
          <a:p>
            <a:pPr lvl="0"/>
            <a:r>
              <a:rPr lang="de-DE" noProof="0"/>
              <a:t>Bild durch Klicken auf Symbol hinzufügen</a:t>
            </a:r>
          </a:p>
        </p:txBody>
      </p:sp>
      <p:sp>
        <p:nvSpPr>
          <p:cNvPr id="28" name="Textplatzhalter 2"/>
          <p:cNvSpPr>
            <a:spLocks noGrp="1"/>
          </p:cNvSpPr>
          <p:nvPr>
            <p:ph type="body" sz="quarter" idx="24"/>
          </p:nvPr>
        </p:nvSpPr>
        <p:spPr>
          <a:xfrm>
            <a:off x="6170616" y="4161739"/>
            <a:ext cx="2557461" cy="2004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9" name="Textplatzhalter 18"/>
          <p:cNvSpPr>
            <a:spLocks noGrp="1"/>
          </p:cNvSpPr>
          <p:nvPr>
            <p:ph type="body" sz="quarter" idx="25"/>
          </p:nvPr>
        </p:nvSpPr>
        <p:spPr>
          <a:xfrm>
            <a:off x="6170616" y="1773238"/>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30" name="Bildplatzhalter 3"/>
          <p:cNvSpPr>
            <a:spLocks noGrp="1"/>
          </p:cNvSpPr>
          <p:nvPr>
            <p:ph type="pic" sz="quarter" idx="26"/>
          </p:nvPr>
        </p:nvSpPr>
        <p:spPr>
          <a:xfrm>
            <a:off x="6170616" y="2217738"/>
            <a:ext cx="2557461" cy="1944000"/>
          </a:xfrm>
          <a:solidFill>
            <a:schemeClr val="accent2"/>
          </a:solidFill>
        </p:spPr>
        <p:txBody>
          <a:bodyPr/>
          <a:lstStyle/>
          <a:p>
            <a:pPr lvl="0"/>
            <a:r>
              <a:rPr lang="de-DE" noProof="0"/>
              <a:t>Bild durch Klicken auf Symbol hinzufügen</a:t>
            </a:r>
          </a:p>
        </p:txBody>
      </p:sp>
      <p:sp>
        <p:nvSpPr>
          <p:cNvPr id="12" name="Foliennummernplatzhalter 5"/>
          <p:cNvSpPr>
            <a:spLocks noGrp="1"/>
          </p:cNvSpPr>
          <p:nvPr>
            <p:ph type="sldNum" sz="quarter" idx="27"/>
          </p:nvPr>
        </p:nvSpPr>
        <p:spPr>
          <a:ln/>
        </p:spPr>
        <p:txBody>
          <a:bodyPr/>
          <a:lstStyle>
            <a:lvl1pPr>
              <a:defRPr/>
            </a:lvl1pPr>
          </a:lstStyle>
          <a:p>
            <a:pPr>
              <a:defRPr/>
            </a:pPr>
            <a:fld id="{8706DF4B-F795-4970-94ED-17DC8A1787EF}" type="slidenum">
              <a:rPr lang="de-DE"/>
              <a:pPr>
                <a:defRPr/>
              </a:pPr>
              <a:t>‹#›</a:t>
            </a:fld>
            <a:endParaRPr lang="de-DE"/>
          </a:p>
        </p:txBody>
      </p:sp>
      <p:sp>
        <p:nvSpPr>
          <p:cNvPr id="13" name="Fußzeilenplatzhalter 1"/>
          <p:cNvSpPr>
            <a:spLocks noGrp="1"/>
          </p:cNvSpPr>
          <p:nvPr>
            <p:ph type="ftr" sz="quarter" idx="28"/>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416119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 TEXT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7" name="Textplatzhalter 6"/>
          <p:cNvSpPr>
            <a:spLocks noGrp="1"/>
          </p:cNvSpPr>
          <p:nvPr>
            <p:ph type="body" sz="quarter" idx="12"/>
          </p:nvPr>
        </p:nvSpPr>
        <p:spPr>
          <a:xfrm>
            <a:off x="684215" y="1773238"/>
            <a:ext cx="8051800" cy="43926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oliennummernplatzhalter 5"/>
          <p:cNvSpPr>
            <a:spLocks noGrp="1"/>
          </p:cNvSpPr>
          <p:nvPr>
            <p:ph type="sldNum" sz="quarter" idx="13"/>
          </p:nvPr>
        </p:nvSpPr>
        <p:spPr>
          <a:ln/>
        </p:spPr>
        <p:txBody>
          <a:bodyPr/>
          <a:lstStyle>
            <a:lvl1pPr>
              <a:defRPr/>
            </a:lvl1pPr>
          </a:lstStyle>
          <a:p>
            <a:pPr>
              <a:defRPr/>
            </a:pPr>
            <a:fld id="{7F9C7255-56B2-4279-A5D9-689E4CFF1847}" type="slidenum">
              <a:rPr lang="de-DE"/>
              <a:pPr>
                <a:defRPr/>
              </a:pPr>
              <a:t>‹#›</a:t>
            </a:fld>
            <a:endParaRPr lang="de-DE"/>
          </a:p>
        </p:txBody>
      </p:sp>
      <p:sp>
        <p:nvSpPr>
          <p:cNvPr id="5" name="Fußzeilenplatzhalter 1"/>
          <p:cNvSpPr>
            <a:spLocks noGrp="1"/>
          </p:cNvSpPr>
          <p:nvPr>
            <p:ph type="ftr" sz="quarter" idx="14"/>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2620373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question, chapter">
    <p:spTree>
      <p:nvGrpSpPr>
        <p:cNvPr id="1" name=""/>
        <p:cNvGrpSpPr/>
        <p:nvPr/>
      </p:nvGrpSpPr>
      <p:grpSpPr>
        <a:xfrm>
          <a:off x="0" y="0"/>
          <a:ext cx="0" cy="0"/>
          <a:chOff x="0" y="0"/>
          <a:chExt cx="0" cy="0"/>
        </a:xfrm>
      </p:grpSpPr>
      <p:sp>
        <p:nvSpPr>
          <p:cNvPr id="7" name="Textplatzhalter 6"/>
          <p:cNvSpPr>
            <a:spLocks noGrp="1"/>
          </p:cNvSpPr>
          <p:nvPr>
            <p:ph type="body" sz="quarter" idx="12"/>
          </p:nvPr>
        </p:nvSpPr>
        <p:spPr>
          <a:xfrm>
            <a:off x="684215" y="2420860"/>
            <a:ext cx="8051800" cy="3744990"/>
          </a:xfrm>
          <a:prstGeom prst="rect">
            <a:avLst/>
          </a:prstGeom>
        </p:spPr>
        <p:txBody>
          <a:bodyPr>
            <a:normAutofit/>
          </a:bodyPr>
          <a:lstStyle>
            <a:lvl1pPr marL="0" marR="0" indent="0" algn="l" defTabSz="914400" rtl="0" eaLnBrk="0" fontAlgn="base" latinLnBrk="0" hangingPunct="0">
              <a:lnSpc>
                <a:spcPct val="100000"/>
              </a:lnSpc>
              <a:spcBef>
                <a:spcPts val="0"/>
              </a:spcBef>
              <a:spcAft>
                <a:spcPct val="0"/>
              </a:spcAft>
              <a:buClrTx/>
              <a:buSzTx/>
              <a:buFont typeface="Arial" pitchFamily="34" charset="0"/>
              <a:buNone/>
              <a:tabLst/>
              <a:defRPr sz="7200" b="1"/>
            </a:lvl1pPr>
          </a:lstStyle>
          <a:p>
            <a:pPr lvl="0"/>
            <a:r>
              <a:rPr lang="de-DE" dirty="0"/>
              <a:t>Textmasterformat bearbeiten</a:t>
            </a:r>
          </a:p>
        </p:txBody>
      </p:sp>
      <p:sp>
        <p:nvSpPr>
          <p:cNvPr id="2" name="Titel 1"/>
          <p:cNvSpPr>
            <a:spLocks noGrp="1"/>
          </p:cNvSpPr>
          <p:nvPr>
            <p:ph type="title"/>
          </p:nvPr>
        </p:nvSpPr>
        <p:spPr>
          <a:xfrm>
            <a:off x="684215" y="1773238"/>
            <a:ext cx="8051800" cy="474663"/>
          </a:xfrm>
        </p:spPr>
        <p:txBody>
          <a:bodyPr/>
          <a:lstStyle>
            <a:lvl1pPr>
              <a:defRPr sz="1800" b="0" cap="none" baseline="0"/>
            </a:lvl1pPr>
          </a:lstStyle>
          <a:p>
            <a:r>
              <a:rPr lang="de-DE"/>
              <a:t>Titelmasterformat durch Klicken bearbeiten</a:t>
            </a:r>
            <a:endParaRPr lang="de-DE" dirty="0"/>
          </a:p>
        </p:txBody>
      </p:sp>
      <p:sp>
        <p:nvSpPr>
          <p:cNvPr id="4" name="Foliennummernplatzhalter 5"/>
          <p:cNvSpPr>
            <a:spLocks noGrp="1"/>
          </p:cNvSpPr>
          <p:nvPr>
            <p:ph type="sldNum" sz="quarter" idx="13"/>
          </p:nvPr>
        </p:nvSpPr>
        <p:spPr>
          <a:ln/>
        </p:spPr>
        <p:txBody>
          <a:bodyPr/>
          <a:lstStyle>
            <a:lvl1pPr>
              <a:defRPr/>
            </a:lvl1pPr>
          </a:lstStyle>
          <a:p>
            <a:pPr>
              <a:defRPr/>
            </a:pPr>
            <a:fld id="{6EEDADF6-5C9F-436C-899C-EC8D8E45E3C3}" type="slidenum">
              <a:rPr lang="de-DE"/>
              <a:pPr>
                <a:defRPr/>
              </a:pPr>
              <a:t>‹#›</a:t>
            </a:fld>
            <a:endParaRPr lang="de-DE" dirty="0"/>
          </a:p>
        </p:txBody>
      </p:sp>
      <p:sp>
        <p:nvSpPr>
          <p:cNvPr id="5" name="Fußzeilenplatzhalter 1"/>
          <p:cNvSpPr>
            <a:spLocks noGrp="1"/>
          </p:cNvSpPr>
          <p:nvPr>
            <p:ph type="ftr" sz="quarter" idx="14"/>
          </p:nvPr>
        </p:nvSpPr>
        <p:spPr/>
        <p:txBody>
          <a:bodyPr/>
          <a:lstStyle>
            <a:lvl1pPr>
              <a:defRPr/>
            </a:lvl1pPr>
          </a:lstStyle>
          <a:p>
            <a:pPr>
              <a:defRPr/>
            </a:pPr>
            <a:r>
              <a:rPr lang="en-US"/>
              <a:t>Fronius International GmbH  /  first name last name  /  Titel of presentation  /  xx.xx.20xx - v02 </a:t>
            </a:r>
            <a:endParaRPr/>
          </a:p>
        </p:txBody>
      </p:sp>
    </p:spTree>
    <p:extLst>
      <p:ext uri="{BB962C8B-B14F-4D97-AF65-F5344CB8AC3E}">
        <p14:creationId xmlns:p14="http://schemas.microsoft.com/office/powerpoint/2010/main" val="1801433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ZZ PHRASES">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t>Titelmasterformat durch Klicken bearbeiten</a:t>
            </a:r>
          </a:p>
        </p:txBody>
      </p:sp>
      <p:sp>
        <p:nvSpPr>
          <p:cNvPr id="3" name="Foliennummernplatzhalter 5"/>
          <p:cNvSpPr>
            <a:spLocks noGrp="1"/>
          </p:cNvSpPr>
          <p:nvPr>
            <p:ph type="sldNum" sz="quarter" idx="10"/>
          </p:nvPr>
        </p:nvSpPr>
        <p:spPr>
          <a:ln/>
        </p:spPr>
        <p:txBody>
          <a:bodyPr/>
          <a:lstStyle>
            <a:lvl1pPr>
              <a:defRPr/>
            </a:lvl1pPr>
          </a:lstStyle>
          <a:p>
            <a:pPr>
              <a:defRPr/>
            </a:pPr>
            <a:fld id="{31D229B3-2C08-46EA-9E8D-A0BE407B6F74}" type="slidenum">
              <a:rPr lang="de-DE"/>
              <a:pPr>
                <a:defRPr/>
              </a:pPr>
              <a:t>‹#›</a:t>
            </a:fld>
            <a:endParaRPr lang="de-DE" dirty="0"/>
          </a:p>
        </p:txBody>
      </p:sp>
      <p:sp>
        <p:nvSpPr>
          <p:cNvPr id="4" name="Fußzeilenplatzhalter 1"/>
          <p:cNvSpPr>
            <a:spLocks noGrp="1"/>
          </p:cNvSpPr>
          <p:nvPr>
            <p:ph type="ftr" sz="quarter" idx="11"/>
          </p:nvPr>
        </p:nvSpPr>
        <p:spPr/>
        <p:txBody>
          <a:bodyPr/>
          <a:lstStyle>
            <a:lvl1pPr>
              <a:defRPr/>
            </a:lvl1pPr>
          </a:lstStyle>
          <a:p>
            <a:pPr>
              <a:defRPr/>
            </a:pPr>
            <a:r>
              <a:rPr lang="en-US"/>
              <a:t>Fronius International GmbH  /  first name last name  /  Titel of presentation  /  xx.xx.20xx - v02 </a:t>
            </a:r>
            <a:endParaRPr/>
          </a:p>
        </p:txBody>
      </p:sp>
    </p:spTree>
    <p:extLst>
      <p:ext uri="{BB962C8B-B14F-4D97-AF65-F5344CB8AC3E}">
        <p14:creationId xmlns:p14="http://schemas.microsoft.com/office/powerpoint/2010/main" val="3574056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OF PRESENT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el 15"/>
          <p:cNvSpPr>
            <a:spLocks noGrp="1"/>
          </p:cNvSpPr>
          <p:nvPr>
            <p:ph type="title"/>
          </p:nvPr>
        </p:nvSpPr>
        <p:spPr>
          <a:xfrm>
            <a:off x="684213" y="1773238"/>
            <a:ext cx="8016875" cy="474663"/>
          </a:xfrm>
        </p:spPr>
        <p:txBody>
          <a:bodyPr/>
          <a:lstStyle/>
          <a:p>
            <a:r>
              <a:rPr lang="de-DE"/>
              <a:t>Titelmasterformat durch Klicken bearbeiten</a:t>
            </a:r>
            <a:endParaRPr lang="de-DE" dirty="0"/>
          </a:p>
        </p:txBody>
      </p:sp>
      <p:sp>
        <p:nvSpPr>
          <p:cNvPr id="3" name="Textplatzhalter 2"/>
          <p:cNvSpPr>
            <a:spLocks noGrp="1"/>
          </p:cNvSpPr>
          <p:nvPr>
            <p:ph type="body" sz="quarter" idx="13"/>
          </p:nvPr>
        </p:nvSpPr>
        <p:spPr>
          <a:xfrm>
            <a:off x="684213" y="3429000"/>
            <a:ext cx="4175125" cy="2736850"/>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5" name="Picture 2" descr="C:\Ablage\ppt\Sparte_grau.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4615" y="432000"/>
            <a:ext cx="2737765" cy="1368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9"/>
          <p:cNvSpPr>
            <a:spLocks/>
          </p:cNvSpPr>
          <p:nvPr userDrawn="1"/>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4D4D4F"/>
              </a:solidFill>
            </a:endParaRPr>
          </a:p>
        </p:txBody>
      </p:sp>
      <p:pic>
        <p:nvPicPr>
          <p:cNvPr id="7" name="Picture 130" descr="Fronius Logo EN_CMYK"/>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37231" y="431801"/>
            <a:ext cx="100818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00" descr="Botschaft"/>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5467351" y="4437063"/>
            <a:ext cx="2920511" cy="1058862"/>
          </a:xfrm>
          <a:prstGeom prst="rect">
            <a:avLst/>
          </a:prstGeom>
        </p:spPr>
      </p:pic>
    </p:spTree>
    <p:extLst>
      <p:ext uri="{BB962C8B-B14F-4D97-AF65-F5344CB8AC3E}">
        <p14:creationId xmlns:p14="http://schemas.microsoft.com/office/powerpoint/2010/main" val="2852775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POINT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5"/>
          <p:cNvSpPr>
            <a:spLocks noGrp="1"/>
          </p:cNvSpPr>
          <p:nvPr>
            <p:ph type="sldNum" sz="quarter" idx="10"/>
          </p:nvPr>
        </p:nvSpPr>
        <p:spPr>
          <a:ln/>
        </p:spPr>
        <p:txBody>
          <a:bodyPr/>
          <a:lstStyle>
            <a:lvl1pPr>
              <a:defRPr/>
            </a:lvl1pPr>
          </a:lstStyle>
          <a:p>
            <a:pPr>
              <a:defRPr/>
            </a:pPr>
            <a:fld id="{5B88D162-FD48-4836-B4FC-ADE179E234DF}" type="slidenum">
              <a:rPr lang="de-DE">
                <a:solidFill>
                  <a:srgbClr val="4D4D4F"/>
                </a:solidFill>
              </a:rPr>
              <a:pPr>
                <a:defRPr/>
              </a:pPr>
              <a:t>‹#›</a:t>
            </a:fld>
            <a:endParaRPr lang="de-DE">
              <a:solidFill>
                <a:srgbClr val="4D4D4F"/>
              </a:solidFill>
            </a:endParaRPr>
          </a:p>
        </p:txBody>
      </p:sp>
      <p:sp>
        <p:nvSpPr>
          <p:cNvPr id="4" name="Fußzeilenplatzhalter 1"/>
          <p:cNvSpPr>
            <a:spLocks noGrp="1"/>
          </p:cNvSpPr>
          <p:nvPr>
            <p:ph type="ftr" sz="quarter" idx="11"/>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2661295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POINT TEXT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7" name="Textplatzhalter 6"/>
          <p:cNvSpPr>
            <a:spLocks noGrp="1"/>
          </p:cNvSpPr>
          <p:nvPr>
            <p:ph type="body" sz="quarter" idx="12"/>
          </p:nvPr>
        </p:nvSpPr>
        <p:spPr>
          <a:xfrm>
            <a:off x="684215" y="1773238"/>
            <a:ext cx="8051800" cy="43926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oliennummernplatzhalter 5"/>
          <p:cNvSpPr>
            <a:spLocks noGrp="1"/>
          </p:cNvSpPr>
          <p:nvPr>
            <p:ph type="sldNum" sz="quarter" idx="13"/>
          </p:nvPr>
        </p:nvSpPr>
        <p:spPr>
          <a:ln/>
        </p:spPr>
        <p:txBody>
          <a:bodyPr/>
          <a:lstStyle>
            <a:lvl1pPr>
              <a:defRPr/>
            </a:lvl1pPr>
          </a:lstStyle>
          <a:p>
            <a:pPr>
              <a:defRPr/>
            </a:pPr>
            <a:fld id="{7F9C7255-56B2-4279-A5D9-689E4CFF1847}" type="slidenum">
              <a:rPr lang="de-DE">
                <a:solidFill>
                  <a:srgbClr val="4D4D4F"/>
                </a:solidFill>
              </a:rPr>
              <a:pPr>
                <a:defRPr/>
              </a:pPr>
              <a:t>‹#›</a:t>
            </a:fld>
            <a:endParaRPr lang="de-DE">
              <a:solidFill>
                <a:srgbClr val="4D4D4F"/>
              </a:solidFill>
            </a:endParaRPr>
          </a:p>
        </p:txBody>
      </p:sp>
      <p:sp>
        <p:nvSpPr>
          <p:cNvPr id="5" name="Fußzeilenplatzhalter 1"/>
          <p:cNvSpPr>
            <a:spLocks noGrp="1"/>
          </p:cNvSpPr>
          <p:nvPr>
            <p:ph type="ftr" sz="quarter" idx="14"/>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78058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POINT TEXT 3">
    <p:spTree>
      <p:nvGrpSpPr>
        <p:cNvPr id="1" name=""/>
        <p:cNvGrpSpPr/>
        <p:nvPr/>
      </p:nvGrpSpPr>
      <p:grpSpPr>
        <a:xfrm>
          <a:off x="0" y="0"/>
          <a:ext cx="0" cy="0"/>
          <a:chOff x="0" y="0"/>
          <a:chExt cx="0" cy="0"/>
        </a:xfrm>
      </p:grpSpPr>
      <p:sp>
        <p:nvSpPr>
          <p:cNvPr id="5" name="Freeform 19"/>
          <p:cNvSpPr>
            <a:spLocks/>
          </p:cNvSpPr>
          <p:nvPr userDrawn="1"/>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4D4D4F"/>
              </a:solidFill>
            </a:endParaRPr>
          </a:p>
        </p:txBody>
      </p:sp>
      <p:sp>
        <p:nvSpPr>
          <p:cNvPr id="10" name="Titel 1"/>
          <p:cNvSpPr>
            <a:spLocks noGrp="1"/>
          </p:cNvSpPr>
          <p:nvPr>
            <p:ph type="title"/>
          </p:nvPr>
        </p:nvSpPr>
        <p:spPr>
          <a:xfrm>
            <a:off x="684215" y="915988"/>
            <a:ext cx="8051800" cy="474662"/>
          </a:xfrm>
        </p:spPr>
        <p:txBody>
          <a:bodyPr/>
          <a:lstStyle/>
          <a:p>
            <a:r>
              <a:rPr lang="de-DE"/>
              <a:t>Titelmasterformat durch Klicken bearbeiten</a:t>
            </a:r>
            <a:endParaRPr lang="de-DE" dirty="0"/>
          </a:p>
        </p:txBody>
      </p:sp>
      <p:sp>
        <p:nvSpPr>
          <p:cNvPr id="11" name="Inhaltsplatzhalter 2"/>
          <p:cNvSpPr>
            <a:spLocks noGrp="1"/>
          </p:cNvSpPr>
          <p:nvPr>
            <p:ph idx="1"/>
          </p:nvPr>
        </p:nvSpPr>
        <p:spPr>
          <a:xfrm>
            <a:off x="684216" y="1772770"/>
            <a:ext cx="3959796" cy="439308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Inhaltsplatzhalter 2"/>
          <p:cNvSpPr>
            <a:spLocks noGrp="1"/>
          </p:cNvSpPr>
          <p:nvPr>
            <p:ph idx="15"/>
          </p:nvPr>
        </p:nvSpPr>
        <p:spPr>
          <a:xfrm>
            <a:off x="4768737" y="1773238"/>
            <a:ext cx="3956621" cy="43926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8"/>
          <p:cNvSpPr>
            <a:spLocks noGrp="1"/>
          </p:cNvSpPr>
          <p:nvPr>
            <p:ph type="sldNum" sz="quarter" idx="16"/>
          </p:nvPr>
        </p:nvSpPr>
        <p:spPr/>
        <p:txBody>
          <a:bodyPr/>
          <a:lstStyle>
            <a:lvl1pPr>
              <a:defRPr/>
            </a:lvl1pPr>
          </a:lstStyle>
          <a:p>
            <a:pPr>
              <a:defRPr/>
            </a:pPr>
            <a:fld id="{1ED74483-0CDF-46EA-B3E7-665C2EB2EBD6}" type="slidenum">
              <a:rPr lang="de-DE">
                <a:solidFill>
                  <a:srgbClr val="4D4D4F"/>
                </a:solidFill>
              </a:rPr>
              <a:pPr>
                <a:defRPr/>
              </a:pPr>
              <a:t>‹#›</a:t>
            </a:fld>
            <a:endParaRPr lang="de-DE">
              <a:solidFill>
                <a:srgbClr val="4D4D4F"/>
              </a:solidFill>
            </a:endParaRPr>
          </a:p>
        </p:txBody>
      </p:sp>
      <p:sp>
        <p:nvSpPr>
          <p:cNvPr id="7" name="Fußzeilenplatzhalter 1"/>
          <p:cNvSpPr>
            <a:spLocks noGrp="1"/>
          </p:cNvSpPr>
          <p:nvPr>
            <p:ph type="ftr" sz="quarter" idx="17"/>
          </p:nvPr>
        </p:nvSpPr>
        <p:spPr/>
        <p:txBody>
          <a:bodyPr/>
          <a:lstStyle>
            <a:lvl1pPr>
              <a:defRPr smtClean="0"/>
            </a:lvl1pPr>
          </a:lstStyle>
          <a:p>
            <a:pPr>
              <a:defRPr/>
            </a:pPr>
            <a:r>
              <a:rPr lang="en-US">
                <a:solidFill>
                  <a:srgbClr val="4D4D4F"/>
                </a:solidFill>
              </a:rPr>
              <a:t>Fronius International GmbH  /  first name last name  /  Titel of presentation  /  xx.xx.20xx - v02 </a:t>
            </a:r>
            <a:endParaRPr>
              <a:solidFill>
                <a:srgbClr val="4D4D4F"/>
              </a:solidFill>
            </a:endParaRPr>
          </a:p>
        </p:txBody>
      </p:sp>
    </p:spTree>
    <p:extLst>
      <p:ext uri="{BB962C8B-B14F-4D97-AF65-F5344CB8AC3E}">
        <p14:creationId xmlns:p14="http://schemas.microsoft.com/office/powerpoint/2010/main" val="1602397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84216" y="2217155"/>
            <a:ext cx="3924872" cy="3948696"/>
          </a:xfrm>
          <a:solidFill>
            <a:schemeClr val="bg2"/>
          </a:solidFill>
        </p:spPr>
        <p:txBody>
          <a:bodyPr lIns="108000" tIns="108000" rIns="10800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84216" y="1772654"/>
            <a:ext cx="3924872"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13" name="Textplatzhalter 2"/>
          <p:cNvSpPr>
            <a:spLocks noGrp="1"/>
          </p:cNvSpPr>
          <p:nvPr>
            <p:ph type="body" sz="quarter" idx="14"/>
          </p:nvPr>
        </p:nvSpPr>
        <p:spPr>
          <a:xfrm>
            <a:off x="4787992" y="2217155"/>
            <a:ext cx="3924872" cy="394869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8"/>
          <p:cNvSpPr>
            <a:spLocks noGrp="1"/>
          </p:cNvSpPr>
          <p:nvPr>
            <p:ph type="body" sz="quarter" idx="15"/>
          </p:nvPr>
        </p:nvSpPr>
        <p:spPr>
          <a:xfrm>
            <a:off x="4787992" y="1772654"/>
            <a:ext cx="3924872"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7" name="Foliennummernplatzhalter 5"/>
          <p:cNvSpPr>
            <a:spLocks noGrp="1"/>
          </p:cNvSpPr>
          <p:nvPr>
            <p:ph type="sldNum" sz="quarter" idx="16"/>
          </p:nvPr>
        </p:nvSpPr>
        <p:spPr>
          <a:ln/>
        </p:spPr>
        <p:txBody>
          <a:bodyPr/>
          <a:lstStyle>
            <a:lvl1pPr>
              <a:defRPr/>
            </a:lvl1pPr>
          </a:lstStyle>
          <a:p>
            <a:pPr>
              <a:defRPr/>
            </a:pPr>
            <a:fld id="{8308AF75-1D8C-4435-AD95-231EAB4B92FA}" type="slidenum">
              <a:rPr lang="de-DE">
                <a:solidFill>
                  <a:srgbClr val="4D4D4F"/>
                </a:solidFill>
              </a:rPr>
              <a:pPr>
                <a:defRPr/>
              </a:pPr>
              <a:t>‹#›</a:t>
            </a:fld>
            <a:endParaRPr lang="de-DE">
              <a:solidFill>
                <a:srgbClr val="4D4D4F"/>
              </a:solidFill>
            </a:endParaRPr>
          </a:p>
        </p:txBody>
      </p:sp>
      <p:sp>
        <p:nvSpPr>
          <p:cNvPr id="8" name="Fußzeilenplatzhalter 1"/>
          <p:cNvSpPr>
            <a:spLocks noGrp="1"/>
          </p:cNvSpPr>
          <p:nvPr>
            <p:ph type="ftr" sz="quarter" idx="17"/>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870048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84216" y="2213921"/>
            <a:ext cx="2557461" cy="3951929"/>
          </a:xfrm>
          <a:solidFill>
            <a:schemeClr val="bg2"/>
          </a:solidFill>
        </p:spPr>
        <p:txBody>
          <a:bodyPr lIns="108000" tIns="108000" rIns="108000"/>
          <a:lstStyle>
            <a:lvl1pPr>
              <a:defRPr sz="1200"/>
            </a:lvl1pPr>
            <a:lvl2pPr marL="268288" indent="-179388">
              <a:tabLst/>
              <a:defRPr sz="1200"/>
            </a:lvl2pPr>
            <a:lvl3pPr marL="534988" indent="-177800">
              <a:defRPr sz="1200"/>
            </a:lvl3pPr>
            <a:lvl4pPr marL="803275" indent="-179388">
              <a:defRPr sz="1200"/>
            </a:lvl4pPr>
            <a:lvl5pPr marL="1077913" indent="-177800">
              <a:defRPr sz="12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84216" y="1769421"/>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0" name="Textplatzhalter 2"/>
          <p:cNvSpPr>
            <a:spLocks noGrp="1"/>
          </p:cNvSpPr>
          <p:nvPr>
            <p:ph type="body" sz="quarter" idx="14"/>
          </p:nvPr>
        </p:nvSpPr>
        <p:spPr>
          <a:xfrm>
            <a:off x="3408829" y="2213921"/>
            <a:ext cx="2557461" cy="3951929"/>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5"/>
          </p:nvPr>
        </p:nvSpPr>
        <p:spPr>
          <a:xfrm>
            <a:off x="3408829" y="1769421"/>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2" name="Textplatzhalter 2"/>
          <p:cNvSpPr>
            <a:spLocks noGrp="1"/>
          </p:cNvSpPr>
          <p:nvPr>
            <p:ph type="body" sz="quarter" idx="16"/>
          </p:nvPr>
        </p:nvSpPr>
        <p:spPr>
          <a:xfrm>
            <a:off x="6160979" y="2206761"/>
            <a:ext cx="2557461" cy="3959089"/>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7"/>
          </p:nvPr>
        </p:nvSpPr>
        <p:spPr>
          <a:xfrm>
            <a:off x="6160979" y="1762261"/>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9" name="Foliennummernplatzhalter 5"/>
          <p:cNvSpPr>
            <a:spLocks noGrp="1"/>
          </p:cNvSpPr>
          <p:nvPr>
            <p:ph type="sldNum" sz="quarter" idx="18"/>
          </p:nvPr>
        </p:nvSpPr>
        <p:spPr>
          <a:ln/>
        </p:spPr>
        <p:txBody>
          <a:bodyPr/>
          <a:lstStyle>
            <a:lvl1pPr>
              <a:defRPr/>
            </a:lvl1pPr>
          </a:lstStyle>
          <a:p>
            <a:pPr>
              <a:defRPr/>
            </a:pPr>
            <a:fld id="{B2F70036-B423-4740-B0EF-24D93DC7DF3B}" type="slidenum">
              <a:rPr lang="de-DE">
                <a:solidFill>
                  <a:srgbClr val="4D4D4F"/>
                </a:solidFill>
              </a:rPr>
              <a:pPr>
                <a:defRPr/>
              </a:pPr>
              <a:t>‹#›</a:t>
            </a:fld>
            <a:endParaRPr lang="de-DE">
              <a:solidFill>
                <a:srgbClr val="4D4D4F"/>
              </a:solidFill>
            </a:endParaRPr>
          </a:p>
        </p:txBody>
      </p:sp>
      <p:sp>
        <p:nvSpPr>
          <p:cNvPr id="10" name="Fußzeilenplatzhalter 1"/>
          <p:cNvSpPr>
            <a:spLocks noGrp="1"/>
          </p:cNvSpPr>
          <p:nvPr>
            <p:ph type="ftr" sz="quarter" idx="19"/>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2977741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75022" y="2221378"/>
            <a:ext cx="1908175" cy="3944473"/>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75022" y="1776877"/>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17" name="Textplatzhalter 2"/>
          <p:cNvSpPr>
            <a:spLocks noGrp="1"/>
          </p:cNvSpPr>
          <p:nvPr>
            <p:ph type="body" sz="quarter" idx="14"/>
          </p:nvPr>
        </p:nvSpPr>
        <p:spPr>
          <a:xfrm>
            <a:off x="2725961" y="2221378"/>
            <a:ext cx="1908175" cy="3944473"/>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8" name="Textplatzhalter 18"/>
          <p:cNvSpPr>
            <a:spLocks noGrp="1"/>
          </p:cNvSpPr>
          <p:nvPr>
            <p:ph type="body" sz="quarter" idx="15"/>
          </p:nvPr>
        </p:nvSpPr>
        <p:spPr>
          <a:xfrm>
            <a:off x="2725961" y="1776877"/>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4" name="Textplatzhalter 2"/>
          <p:cNvSpPr>
            <a:spLocks noGrp="1"/>
          </p:cNvSpPr>
          <p:nvPr>
            <p:ph type="body" sz="quarter" idx="16"/>
          </p:nvPr>
        </p:nvSpPr>
        <p:spPr>
          <a:xfrm>
            <a:off x="4776900" y="2221378"/>
            <a:ext cx="1908175" cy="3944473"/>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6" name="Textplatzhalter 18"/>
          <p:cNvSpPr>
            <a:spLocks noGrp="1"/>
          </p:cNvSpPr>
          <p:nvPr>
            <p:ph type="body" sz="quarter" idx="17"/>
          </p:nvPr>
        </p:nvSpPr>
        <p:spPr>
          <a:xfrm>
            <a:off x="4776900" y="1776877"/>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7" name="Textplatzhalter 2"/>
          <p:cNvSpPr>
            <a:spLocks noGrp="1"/>
          </p:cNvSpPr>
          <p:nvPr>
            <p:ph type="body" sz="quarter" idx="18"/>
          </p:nvPr>
        </p:nvSpPr>
        <p:spPr>
          <a:xfrm>
            <a:off x="6827839" y="2221378"/>
            <a:ext cx="1908175" cy="3944473"/>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8" name="Textplatzhalter 18"/>
          <p:cNvSpPr>
            <a:spLocks noGrp="1"/>
          </p:cNvSpPr>
          <p:nvPr>
            <p:ph type="body" sz="quarter" idx="19"/>
          </p:nvPr>
        </p:nvSpPr>
        <p:spPr>
          <a:xfrm>
            <a:off x="6827839" y="1776877"/>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11" name="Foliennummernplatzhalter 5"/>
          <p:cNvSpPr>
            <a:spLocks noGrp="1"/>
          </p:cNvSpPr>
          <p:nvPr>
            <p:ph type="sldNum" sz="quarter" idx="20"/>
          </p:nvPr>
        </p:nvSpPr>
        <p:spPr>
          <a:ln/>
        </p:spPr>
        <p:txBody>
          <a:bodyPr/>
          <a:lstStyle>
            <a:lvl1pPr>
              <a:defRPr/>
            </a:lvl1pPr>
          </a:lstStyle>
          <a:p>
            <a:pPr>
              <a:defRPr/>
            </a:pPr>
            <a:fld id="{4310504B-895C-478F-9616-C6097543A847}" type="slidenum">
              <a:rPr lang="de-DE">
                <a:solidFill>
                  <a:srgbClr val="4D4D4F"/>
                </a:solidFill>
              </a:rPr>
              <a:pPr>
                <a:defRPr/>
              </a:pPr>
              <a:t>‹#›</a:t>
            </a:fld>
            <a:endParaRPr lang="de-DE">
              <a:solidFill>
                <a:srgbClr val="4D4D4F"/>
              </a:solidFill>
            </a:endParaRPr>
          </a:p>
        </p:txBody>
      </p:sp>
      <p:sp>
        <p:nvSpPr>
          <p:cNvPr id="12" name="Fußzeilenplatzhalter 1"/>
          <p:cNvSpPr>
            <a:spLocks noGrp="1"/>
          </p:cNvSpPr>
          <p:nvPr>
            <p:ph type="ftr" sz="quarter" idx="21"/>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1771882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5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84215" y="2217739"/>
            <a:ext cx="1512211" cy="3948111"/>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84214" y="1773238"/>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30" name="Textplatzhalter 2"/>
          <p:cNvSpPr>
            <a:spLocks noGrp="1"/>
          </p:cNvSpPr>
          <p:nvPr>
            <p:ph type="body" sz="quarter" idx="14"/>
          </p:nvPr>
        </p:nvSpPr>
        <p:spPr>
          <a:xfrm>
            <a:off x="2319113" y="2217739"/>
            <a:ext cx="1512211" cy="3948111"/>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1" name="Textplatzhalter 18"/>
          <p:cNvSpPr>
            <a:spLocks noGrp="1"/>
          </p:cNvSpPr>
          <p:nvPr>
            <p:ph type="body" sz="quarter" idx="15"/>
          </p:nvPr>
        </p:nvSpPr>
        <p:spPr>
          <a:xfrm>
            <a:off x="2319112" y="1773238"/>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2" name="Textplatzhalter 2"/>
          <p:cNvSpPr>
            <a:spLocks noGrp="1"/>
          </p:cNvSpPr>
          <p:nvPr>
            <p:ph type="body" sz="quarter" idx="16"/>
          </p:nvPr>
        </p:nvSpPr>
        <p:spPr>
          <a:xfrm>
            <a:off x="3954011" y="2217739"/>
            <a:ext cx="1512211" cy="3948111"/>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3" name="Textplatzhalter 18"/>
          <p:cNvSpPr>
            <a:spLocks noGrp="1"/>
          </p:cNvSpPr>
          <p:nvPr>
            <p:ph type="body" sz="quarter" idx="17"/>
          </p:nvPr>
        </p:nvSpPr>
        <p:spPr>
          <a:xfrm>
            <a:off x="3954011" y="1773238"/>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4" name="Textplatzhalter 2"/>
          <p:cNvSpPr>
            <a:spLocks noGrp="1"/>
          </p:cNvSpPr>
          <p:nvPr>
            <p:ph type="body" sz="quarter" idx="18"/>
          </p:nvPr>
        </p:nvSpPr>
        <p:spPr>
          <a:xfrm>
            <a:off x="5588908" y="2217739"/>
            <a:ext cx="1512211" cy="3948111"/>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5" name="Textplatzhalter 18"/>
          <p:cNvSpPr>
            <a:spLocks noGrp="1"/>
          </p:cNvSpPr>
          <p:nvPr>
            <p:ph type="body" sz="quarter" idx="19"/>
          </p:nvPr>
        </p:nvSpPr>
        <p:spPr>
          <a:xfrm>
            <a:off x="5588907" y="1773238"/>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6" name="Textplatzhalter 2"/>
          <p:cNvSpPr>
            <a:spLocks noGrp="1"/>
          </p:cNvSpPr>
          <p:nvPr>
            <p:ph type="body" sz="quarter" idx="20"/>
          </p:nvPr>
        </p:nvSpPr>
        <p:spPr>
          <a:xfrm>
            <a:off x="7223804" y="2217740"/>
            <a:ext cx="1512211" cy="3948110"/>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7" name="Textplatzhalter 18"/>
          <p:cNvSpPr>
            <a:spLocks noGrp="1"/>
          </p:cNvSpPr>
          <p:nvPr>
            <p:ph type="body" sz="quarter" idx="21"/>
          </p:nvPr>
        </p:nvSpPr>
        <p:spPr>
          <a:xfrm>
            <a:off x="7223804"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13" name="Foliennummernplatzhalter 5"/>
          <p:cNvSpPr>
            <a:spLocks noGrp="1"/>
          </p:cNvSpPr>
          <p:nvPr>
            <p:ph type="sldNum" sz="quarter" idx="22"/>
          </p:nvPr>
        </p:nvSpPr>
        <p:spPr>
          <a:ln/>
        </p:spPr>
        <p:txBody>
          <a:bodyPr/>
          <a:lstStyle>
            <a:lvl1pPr>
              <a:defRPr/>
            </a:lvl1pPr>
          </a:lstStyle>
          <a:p>
            <a:pPr>
              <a:defRPr/>
            </a:pPr>
            <a:fld id="{59963A24-0863-4DBA-B663-BB726818AB21}" type="slidenum">
              <a:rPr lang="de-DE">
                <a:solidFill>
                  <a:srgbClr val="4D4D4F"/>
                </a:solidFill>
              </a:rPr>
              <a:pPr>
                <a:defRPr/>
              </a:pPr>
              <a:t>‹#›</a:t>
            </a:fld>
            <a:endParaRPr lang="de-DE">
              <a:solidFill>
                <a:srgbClr val="4D4D4F"/>
              </a:solidFill>
            </a:endParaRPr>
          </a:p>
        </p:txBody>
      </p:sp>
      <p:sp>
        <p:nvSpPr>
          <p:cNvPr id="14" name="Fußzeilenplatzhalter 1"/>
          <p:cNvSpPr>
            <a:spLocks noGrp="1"/>
          </p:cNvSpPr>
          <p:nvPr>
            <p:ph type="ftr" sz="quarter" idx="23"/>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154895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 TEXT 3">
    <p:spTree>
      <p:nvGrpSpPr>
        <p:cNvPr id="1" name=""/>
        <p:cNvGrpSpPr/>
        <p:nvPr/>
      </p:nvGrpSpPr>
      <p:grpSpPr>
        <a:xfrm>
          <a:off x="0" y="0"/>
          <a:ext cx="0" cy="0"/>
          <a:chOff x="0" y="0"/>
          <a:chExt cx="0" cy="0"/>
        </a:xfrm>
      </p:grpSpPr>
      <p:sp>
        <p:nvSpPr>
          <p:cNvPr id="5" name="Freeform 19"/>
          <p:cNvSpPr>
            <a:spLocks/>
          </p:cNvSpPr>
          <p:nvPr userDrawn="1"/>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 name="Titel 1"/>
          <p:cNvSpPr>
            <a:spLocks noGrp="1"/>
          </p:cNvSpPr>
          <p:nvPr>
            <p:ph type="title"/>
          </p:nvPr>
        </p:nvSpPr>
        <p:spPr>
          <a:xfrm>
            <a:off x="684215" y="915988"/>
            <a:ext cx="8051800" cy="474662"/>
          </a:xfrm>
        </p:spPr>
        <p:txBody>
          <a:bodyPr/>
          <a:lstStyle/>
          <a:p>
            <a:r>
              <a:rPr lang="de-DE"/>
              <a:t>Titelmasterformat durch Klicken bearbeiten</a:t>
            </a:r>
            <a:endParaRPr lang="de-DE" dirty="0"/>
          </a:p>
        </p:txBody>
      </p:sp>
      <p:sp>
        <p:nvSpPr>
          <p:cNvPr id="11" name="Inhaltsplatzhalter 2"/>
          <p:cNvSpPr>
            <a:spLocks noGrp="1"/>
          </p:cNvSpPr>
          <p:nvPr>
            <p:ph idx="1"/>
          </p:nvPr>
        </p:nvSpPr>
        <p:spPr>
          <a:xfrm>
            <a:off x="684216" y="1772770"/>
            <a:ext cx="3959796" cy="439308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Inhaltsplatzhalter 2"/>
          <p:cNvSpPr>
            <a:spLocks noGrp="1"/>
          </p:cNvSpPr>
          <p:nvPr>
            <p:ph idx="15"/>
          </p:nvPr>
        </p:nvSpPr>
        <p:spPr>
          <a:xfrm>
            <a:off x="4768737" y="1773238"/>
            <a:ext cx="3956621" cy="43926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8"/>
          <p:cNvSpPr>
            <a:spLocks noGrp="1"/>
          </p:cNvSpPr>
          <p:nvPr>
            <p:ph type="sldNum" sz="quarter" idx="16"/>
          </p:nvPr>
        </p:nvSpPr>
        <p:spPr/>
        <p:txBody>
          <a:bodyPr/>
          <a:lstStyle>
            <a:lvl1pPr>
              <a:defRPr/>
            </a:lvl1pPr>
          </a:lstStyle>
          <a:p>
            <a:pPr>
              <a:defRPr/>
            </a:pPr>
            <a:fld id="{1ED74483-0CDF-46EA-B3E7-665C2EB2EBD6}" type="slidenum">
              <a:rPr lang="de-DE"/>
              <a:pPr>
                <a:defRPr/>
              </a:pPr>
              <a:t>‹#›</a:t>
            </a:fld>
            <a:endParaRPr lang="de-DE"/>
          </a:p>
        </p:txBody>
      </p:sp>
      <p:sp>
        <p:nvSpPr>
          <p:cNvPr id="7" name="Fußzeilenplatzhalter 1"/>
          <p:cNvSpPr>
            <a:spLocks noGrp="1"/>
          </p:cNvSpPr>
          <p:nvPr>
            <p:ph type="ftr" sz="quarter" idx="17"/>
          </p:nvPr>
        </p:nvSpPr>
        <p:spPr/>
        <p:txBody>
          <a:bodyPr/>
          <a:lstStyle>
            <a:lvl1pPr>
              <a:defRPr smtClean="0"/>
            </a:lvl1pPr>
          </a:lstStyle>
          <a:p>
            <a:pPr>
              <a:defRPr/>
            </a:pPr>
            <a:r>
              <a:rPr lang="en-US"/>
              <a:t>Fronius International GmbH  /  first name last name  /  Titel of presentation  /  xx.xx.20xx - v02 </a:t>
            </a:r>
            <a:endParaRPr/>
          </a:p>
        </p:txBody>
      </p:sp>
    </p:spTree>
    <p:extLst>
      <p:ext uri="{BB962C8B-B14F-4D97-AF65-F5344CB8AC3E}">
        <p14:creationId xmlns:p14="http://schemas.microsoft.com/office/powerpoint/2010/main" val="3344224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IMAGE, 3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84216" y="4161739"/>
            <a:ext cx="2557461" cy="2004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84216" y="1773238"/>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20"/>
          </p:nvPr>
        </p:nvSpPr>
        <p:spPr>
          <a:xfrm>
            <a:off x="684216" y="2217738"/>
            <a:ext cx="2557461" cy="1944000"/>
          </a:xfrm>
          <a:solidFill>
            <a:schemeClr val="accent2"/>
          </a:solidFill>
        </p:spPr>
        <p:txBody>
          <a:bodyPr/>
          <a:lstStyle/>
          <a:p>
            <a:pPr lvl="0"/>
            <a:r>
              <a:rPr lang="de-DE" noProof="0"/>
              <a:t>Bild durch Klicken auf Symbol hinzufügen</a:t>
            </a:r>
          </a:p>
        </p:txBody>
      </p:sp>
      <p:sp>
        <p:nvSpPr>
          <p:cNvPr id="24" name="Textplatzhalter 2"/>
          <p:cNvSpPr>
            <a:spLocks noGrp="1"/>
          </p:cNvSpPr>
          <p:nvPr>
            <p:ph type="body" sz="quarter" idx="21"/>
          </p:nvPr>
        </p:nvSpPr>
        <p:spPr>
          <a:xfrm>
            <a:off x="3427416" y="4161739"/>
            <a:ext cx="2557461" cy="2004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6" name="Textplatzhalter 18"/>
          <p:cNvSpPr>
            <a:spLocks noGrp="1"/>
          </p:cNvSpPr>
          <p:nvPr>
            <p:ph type="body" sz="quarter" idx="22"/>
          </p:nvPr>
        </p:nvSpPr>
        <p:spPr>
          <a:xfrm>
            <a:off x="3427416" y="1773238"/>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7" name="Bildplatzhalter 3"/>
          <p:cNvSpPr>
            <a:spLocks noGrp="1"/>
          </p:cNvSpPr>
          <p:nvPr>
            <p:ph type="pic" sz="quarter" idx="23"/>
          </p:nvPr>
        </p:nvSpPr>
        <p:spPr>
          <a:xfrm>
            <a:off x="3427416" y="2217738"/>
            <a:ext cx="2557461" cy="1944000"/>
          </a:xfrm>
          <a:solidFill>
            <a:schemeClr val="accent2"/>
          </a:solidFill>
        </p:spPr>
        <p:txBody>
          <a:bodyPr/>
          <a:lstStyle/>
          <a:p>
            <a:pPr lvl="0"/>
            <a:r>
              <a:rPr lang="de-DE" noProof="0"/>
              <a:t>Bild durch Klicken auf Symbol hinzufügen</a:t>
            </a:r>
          </a:p>
        </p:txBody>
      </p:sp>
      <p:sp>
        <p:nvSpPr>
          <p:cNvPr id="28" name="Textplatzhalter 2"/>
          <p:cNvSpPr>
            <a:spLocks noGrp="1"/>
          </p:cNvSpPr>
          <p:nvPr>
            <p:ph type="body" sz="quarter" idx="24"/>
          </p:nvPr>
        </p:nvSpPr>
        <p:spPr>
          <a:xfrm>
            <a:off x="6170616" y="4161739"/>
            <a:ext cx="2557461" cy="2004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9" name="Textplatzhalter 18"/>
          <p:cNvSpPr>
            <a:spLocks noGrp="1"/>
          </p:cNvSpPr>
          <p:nvPr>
            <p:ph type="body" sz="quarter" idx="25"/>
          </p:nvPr>
        </p:nvSpPr>
        <p:spPr>
          <a:xfrm>
            <a:off x="6170616" y="1773238"/>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30" name="Bildplatzhalter 3"/>
          <p:cNvSpPr>
            <a:spLocks noGrp="1"/>
          </p:cNvSpPr>
          <p:nvPr>
            <p:ph type="pic" sz="quarter" idx="26"/>
          </p:nvPr>
        </p:nvSpPr>
        <p:spPr>
          <a:xfrm>
            <a:off x="6170616" y="2217738"/>
            <a:ext cx="2557461" cy="1944000"/>
          </a:xfrm>
          <a:solidFill>
            <a:schemeClr val="accent2"/>
          </a:solidFill>
        </p:spPr>
        <p:txBody>
          <a:bodyPr/>
          <a:lstStyle/>
          <a:p>
            <a:pPr lvl="0"/>
            <a:r>
              <a:rPr lang="de-DE" noProof="0"/>
              <a:t>Bild durch Klicken auf Symbol hinzufügen</a:t>
            </a:r>
          </a:p>
        </p:txBody>
      </p:sp>
      <p:sp>
        <p:nvSpPr>
          <p:cNvPr id="12" name="Foliennummernplatzhalter 5"/>
          <p:cNvSpPr>
            <a:spLocks noGrp="1"/>
          </p:cNvSpPr>
          <p:nvPr>
            <p:ph type="sldNum" sz="quarter" idx="27"/>
          </p:nvPr>
        </p:nvSpPr>
        <p:spPr>
          <a:ln/>
        </p:spPr>
        <p:txBody>
          <a:bodyPr/>
          <a:lstStyle>
            <a:lvl1pPr>
              <a:defRPr/>
            </a:lvl1pPr>
          </a:lstStyle>
          <a:p>
            <a:pPr>
              <a:defRPr/>
            </a:pPr>
            <a:fld id="{8706DF4B-F795-4970-94ED-17DC8A1787EF}" type="slidenum">
              <a:rPr lang="de-DE">
                <a:solidFill>
                  <a:srgbClr val="4D4D4F"/>
                </a:solidFill>
              </a:rPr>
              <a:pPr>
                <a:defRPr/>
              </a:pPr>
              <a:t>‹#›</a:t>
            </a:fld>
            <a:endParaRPr lang="de-DE">
              <a:solidFill>
                <a:srgbClr val="4D4D4F"/>
              </a:solidFill>
            </a:endParaRPr>
          </a:p>
        </p:txBody>
      </p:sp>
      <p:sp>
        <p:nvSpPr>
          <p:cNvPr id="13" name="Fußzeilenplatzhalter 1"/>
          <p:cNvSpPr>
            <a:spLocks noGrp="1"/>
          </p:cNvSpPr>
          <p:nvPr>
            <p:ph type="ftr" sz="quarter" idx="28"/>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474453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IMAGE, 4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79839" y="3667264"/>
            <a:ext cx="1908175" cy="249858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79839" y="1783103"/>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22"/>
          </p:nvPr>
        </p:nvSpPr>
        <p:spPr>
          <a:xfrm>
            <a:off x="679452" y="2227263"/>
            <a:ext cx="1908175" cy="1440000"/>
          </a:xfrm>
          <a:solidFill>
            <a:schemeClr val="accent2"/>
          </a:solidFill>
        </p:spPr>
        <p:txBody>
          <a:bodyPr/>
          <a:lstStyle/>
          <a:p>
            <a:pPr lvl="0"/>
            <a:r>
              <a:rPr lang="de-DE" noProof="0"/>
              <a:t>Bild durch Klicken auf Symbol hinzufügen</a:t>
            </a:r>
          </a:p>
        </p:txBody>
      </p:sp>
      <p:sp>
        <p:nvSpPr>
          <p:cNvPr id="15" name="Textplatzhalter 2"/>
          <p:cNvSpPr>
            <a:spLocks noGrp="1"/>
          </p:cNvSpPr>
          <p:nvPr>
            <p:ph type="body" sz="quarter" idx="23"/>
          </p:nvPr>
        </p:nvSpPr>
        <p:spPr>
          <a:xfrm>
            <a:off x="2729185" y="3667264"/>
            <a:ext cx="1908175" cy="249858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6" name="Textplatzhalter 18"/>
          <p:cNvSpPr>
            <a:spLocks noGrp="1"/>
          </p:cNvSpPr>
          <p:nvPr>
            <p:ph type="body" sz="quarter" idx="24"/>
          </p:nvPr>
        </p:nvSpPr>
        <p:spPr>
          <a:xfrm>
            <a:off x="2729185" y="1783103"/>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0" name="Bildplatzhalter 3"/>
          <p:cNvSpPr>
            <a:spLocks noGrp="1"/>
          </p:cNvSpPr>
          <p:nvPr>
            <p:ph type="pic" sz="quarter" idx="25"/>
          </p:nvPr>
        </p:nvSpPr>
        <p:spPr>
          <a:xfrm>
            <a:off x="2728797" y="2227263"/>
            <a:ext cx="1908175" cy="1440000"/>
          </a:xfrm>
          <a:solidFill>
            <a:schemeClr val="accent2"/>
          </a:solidFill>
        </p:spPr>
        <p:txBody>
          <a:bodyPr/>
          <a:lstStyle/>
          <a:p>
            <a:pPr lvl="0"/>
            <a:r>
              <a:rPr lang="de-DE" noProof="0"/>
              <a:t>Bild durch Klicken auf Symbol hinzufügen</a:t>
            </a:r>
          </a:p>
        </p:txBody>
      </p:sp>
      <p:sp>
        <p:nvSpPr>
          <p:cNvPr id="21" name="Textplatzhalter 2"/>
          <p:cNvSpPr>
            <a:spLocks noGrp="1"/>
          </p:cNvSpPr>
          <p:nvPr>
            <p:ph type="body" sz="quarter" idx="26"/>
          </p:nvPr>
        </p:nvSpPr>
        <p:spPr>
          <a:xfrm>
            <a:off x="4778531" y="3667264"/>
            <a:ext cx="1908175" cy="249858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7"/>
          </p:nvPr>
        </p:nvSpPr>
        <p:spPr>
          <a:xfrm>
            <a:off x="4778531" y="1783103"/>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3" name="Bildplatzhalter 3"/>
          <p:cNvSpPr>
            <a:spLocks noGrp="1"/>
          </p:cNvSpPr>
          <p:nvPr>
            <p:ph type="pic" sz="quarter" idx="28"/>
          </p:nvPr>
        </p:nvSpPr>
        <p:spPr>
          <a:xfrm>
            <a:off x="4778144" y="2227263"/>
            <a:ext cx="1908175" cy="1440000"/>
          </a:xfrm>
          <a:solidFill>
            <a:schemeClr val="accent2"/>
          </a:solidFill>
        </p:spPr>
        <p:txBody>
          <a:bodyPr/>
          <a:lstStyle/>
          <a:p>
            <a:pPr lvl="0"/>
            <a:r>
              <a:rPr lang="de-DE" noProof="0"/>
              <a:t>Bild durch Klicken auf Symbol hinzufügen</a:t>
            </a:r>
          </a:p>
        </p:txBody>
      </p:sp>
      <p:sp>
        <p:nvSpPr>
          <p:cNvPr id="29" name="Textplatzhalter 2"/>
          <p:cNvSpPr>
            <a:spLocks noGrp="1"/>
          </p:cNvSpPr>
          <p:nvPr>
            <p:ph type="body" sz="quarter" idx="29"/>
          </p:nvPr>
        </p:nvSpPr>
        <p:spPr>
          <a:xfrm>
            <a:off x="6827878" y="3667264"/>
            <a:ext cx="1908175" cy="249858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0" name="Textplatzhalter 18"/>
          <p:cNvSpPr>
            <a:spLocks noGrp="1"/>
          </p:cNvSpPr>
          <p:nvPr>
            <p:ph type="body" sz="quarter" idx="30"/>
          </p:nvPr>
        </p:nvSpPr>
        <p:spPr>
          <a:xfrm>
            <a:off x="6827878" y="1783103"/>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1" name="Bildplatzhalter 3"/>
          <p:cNvSpPr>
            <a:spLocks noGrp="1"/>
          </p:cNvSpPr>
          <p:nvPr>
            <p:ph type="pic" sz="quarter" idx="31"/>
          </p:nvPr>
        </p:nvSpPr>
        <p:spPr>
          <a:xfrm>
            <a:off x="6827491" y="2227263"/>
            <a:ext cx="1908175" cy="1440000"/>
          </a:xfrm>
          <a:solidFill>
            <a:schemeClr val="accent2"/>
          </a:solidFill>
        </p:spPr>
        <p:txBody>
          <a:bodyPr/>
          <a:lstStyle/>
          <a:p>
            <a:pPr lvl="0"/>
            <a:r>
              <a:rPr lang="de-DE" noProof="0"/>
              <a:t>Bild durch Klicken auf Symbol hinzufügen</a:t>
            </a:r>
          </a:p>
        </p:txBody>
      </p:sp>
      <p:sp>
        <p:nvSpPr>
          <p:cNvPr id="17" name="Foliennummernplatzhalter 5"/>
          <p:cNvSpPr>
            <a:spLocks noGrp="1"/>
          </p:cNvSpPr>
          <p:nvPr>
            <p:ph type="sldNum" sz="quarter" idx="32"/>
          </p:nvPr>
        </p:nvSpPr>
        <p:spPr>
          <a:ln/>
        </p:spPr>
        <p:txBody>
          <a:bodyPr/>
          <a:lstStyle>
            <a:lvl1pPr>
              <a:defRPr/>
            </a:lvl1pPr>
          </a:lstStyle>
          <a:p>
            <a:pPr>
              <a:defRPr/>
            </a:pPr>
            <a:fld id="{F369C265-BABB-4AE4-8407-62A14179B832}" type="slidenum">
              <a:rPr lang="de-DE">
                <a:solidFill>
                  <a:srgbClr val="4D4D4F"/>
                </a:solidFill>
              </a:rPr>
              <a:pPr>
                <a:defRPr/>
              </a:pPr>
              <a:t>‹#›</a:t>
            </a:fld>
            <a:endParaRPr lang="de-DE">
              <a:solidFill>
                <a:srgbClr val="4D4D4F"/>
              </a:solidFill>
            </a:endParaRPr>
          </a:p>
        </p:txBody>
      </p:sp>
      <p:sp>
        <p:nvSpPr>
          <p:cNvPr id="18" name="Fußzeilenplatzhalter 1"/>
          <p:cNvSpPr>
            <a:spLocks noGrp="1"/>
          </p:cNvSpPr>
          <p:nvPr>
            <p:ph type="ftr" sz="quarter" idx="33"/>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2609911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IMAGE, 5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77052" y="3297738"/>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77052" y="1773237"/>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24"/>
          </p:nvPr>
        </p:nvSpPr>
        <p:spPr>
          <a:xfrm>
            <a:off x="677050" y="2217737"/>
            <a:ext cx="1512888" cy="1080000"/>
          </a:xfrm>
          <a:solidFill>
            <a:schemeClr val="accent2"/>
          </a:solidFill>
        </p:spPr>
        <p:txBody>
          <a:bodyPr/>
          <a:lstStyle/>
          <a:p>
            <a:pPr lvl="0"/>
            <a:r>
              <a:rPr lang="de-DE" noProof="0"/>
              <a:t>Bild durch Klicken auf Symbol hinzufügen</a:t>
            </a:r>
          </a:p>
        </p:txBody>
      </p:sp>
      <p:sp>
        <p:nvSpPr>
          <p:cNvPr id="17" name="Textplatzhalter 2"/>
          <p:cNvSpPr>
            <a:spLocks noGrp="1"/>
          </p:cNvSpPr>
          <p:nvPr>
            <p:ph type="body" sz="quarter" idx="25"/>
          </p:nvPr>
        </p:nvSpPr>
        <p:spPr>
          <a:xfrm>
            <a:off x="2329095" y="3297740"/>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8" name="Textplatzhalter 18"/>
          <p:cNvSpPr>
            <a:spLocks noGrp="1"/>
          </p:cNvSpPr>
          <p:nvPr>
            <p:ph type="body" sz="quarter" idx="26"/>
          </p:nvPr>
        </p:nvSpPr>
        <p:spPr>
          <a:xfrm>
            <a:off x="2329095"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0" name="Bildplatzhalter 3"/>
          <p:cNvSpPr>
            <a:spLocks noGrp="1"/>
          </p:cNvSpPr>
          <p:nvPr>
            <p:ph type="pic" sz="quarter" idx="27"/>
          </p:nvPr>
        </p:nvSpPr>
        <p:spPr>
          <a:xfrm>
            <a:off x="2329095" y="2217739"/>
            <a:ext cx="1512888" cy="1080000"/>
          </a:xfrm>
          <a:solidFill>
            <a:schemeClr val="accent2"/>
          </a:solidFill>
        </p:spPr>
        <p:txBody>
          <a:bodyPr/>
          <a:lstStyle/>
          <a:p>
            <a:pPr lvl="0"/>
            <a:r>
              <a:rPr lang="de-DE" noProof="0"/>
              <a:t>Bild durch Klicken auf Symbol hinzufügen</a:t>
            </a:r>
          </a:p>
        </p:txBody>
      </p:sp>
      <p:sp>
        <p:nvSpPr>
          <p:cNvPr id="21" name="Textplatzhalter 2"/>
          <p:cNvSpPr>
            <a:spLocks noGrp="1"/>
          </p:cNvSpPr>
          <p:nvPr>
            <p:ph type="body" sz="quarter" idx="28"/>
          </p:nvPr>
        </p:nvSpPr>
        <p:spPr>
          <a:xfrm>
            <a:off x="3957174" y="3297740"/>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9"/>
          </p:nvPr>
        </p:nvSpPr>
        <p:spPr>
          <a:xfrm>
            <a:off x="3957174"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3" name="Bildplatzhalter 3"/>
          <p:cNvSpPr>
            <a:spLocks noGrp="1"/>
          </p:cNvSpPr>
          <p:nvPr>
            <p:ph type="pic" sz="quarter" idx="30"/>
          </p:nvPr>
        </p:nvSpPr>
        <p:spPr>
          <a:xfrm>
            <a:off x="3957173" y="2217739"/>
            <a:ext cx="1512888" cy="1080000"/>
          </a:xfrm>
          <a:solidFill>
            <a:schemeClr val="accent2"/>
          </a:solidFill>
        </p:spPr>
        <p:txBody>
          <a:bodyPr/>
          <a:lstStyle/>
          <a:p>
            <a:pPr lvl="0"/>
            <a:r>
              <a:rPr lang="de-DE" noProof="0"/>
              <a:t>Bild durch Klicken auf Symbol hinzufügen</a:t>
            </a:r>
          </a:p>
        </p:txBody>
      </p:sp>
      <p:sp>
        <p:nvSpPr>
          <p:cNvPr id="24" name="Textplatzhalter 2"/>
          <p:cNvSpPr>
            <a:spLocks noGrp="1"/>
          </p:cNvSpPr>
          <p:nvPr>
            <p:ph type="body" sz="quarter" idx="31"/>
          </p:nvPr>
        </p:nvSpPr>
        <p:spPr>
          <a:xfrm>
            <a:off x="5585251" y="3297740"/>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6" name="Textplatzhalter 18"/>
          <p:cNvSpPr>
            <a:spLocks noGrp="1"/>
          </p:cNvSpPr>
          <p:nvPr>
            <p:ph type="body" sz="quarter" idx="32"/>
          </p:nvPr>
        </p:nvSpPr>
        <p:spPr>
          <a:xfrm>
            <a:off x="5585251"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7" name="Bildplatzhalter 3"/>
          <p:cNvSpPr>
            <a:spLocks noGrp="1"/>
          </p:cNvSpPr>
          <p:nvPr>
            <p:ph type="pic" sz="quarter" idx="33"/>
          </p:nvPr>
        </p:nvSpPr>
        <p:spPr>
          <a:xfrm>
            <a:off x="5585251" y="2217739"/>
            <a:ext cx="1512888" cy="1080000"/>
          </a:xfrm>
          <a:solidFill>
            <a:schemeClr val="accent2"/>
          </a:solidFill>
        </p:spPr>
        <p:txBody>
          <a:bodyPr/>
          <a:lstStyle/>
          <a:p>
            <a:pPr lvl="0"/>
            <a:r>
              <a:rPr lang="de-DE" noProof="0"/>
              <a:t>Bild durch Klicken auf Symbol hinzufügen</a:t>
            </a:r>
          </a:p>
        </p:txBody>
      </p:sp>
      <p:sp>
        <p:nvSpPr>
          <p:cNvPr id="28" name="Textplatzhalter 2"/>
          <p:cNvSpPr>
            <a:spLocks noGrp="1"/>
          </p:cNvSpPr>
          <p:nvPr>
            <p:ph type="body" sz="quarter" idx="34"/>
          </p:nvPr>
        </p:nvSpPr>
        <p:spPr>
          <a:xfrm>
            <a:off x="7213329" y="3297740"/>
            <a:ext cx="1512211" cy="2868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9" name="Textplatzhalter 18"/>
          <p:cNvSpPr>
            <a:spLocks noGrp="1"/>
          </p:cNvSpPr>
          <p:nvPr>
            <p:ph type="body" sz="quarter" idx="35"/>
          </p:nvPr>
        </p:nvSpPr>
        <p:spPr>
          <a:xfrm>
            <a:off x="7213329"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8" name="Bildplatzhalter 3"/>
          <p:cNvSpPr>
            <a:spLocks noGrp="1"/>
          </p:cNvSpPr>
          <p:nvPr>
            <p:ph type="pic" sz="quarter" idx="36"/>
          </p:nvPr>
        </p:nvSpPr>
        <p:spPr>
          <a:xfrm>
            <a:off x="7213328" y="2217739"/>
            <a:ext cx="1512888" cy="1080000"/>
          </a:xfrm>
          <a:solidFill>
            <a:schemeClr val="accent2"/>
          </a:solidFill>
        </p:spPr>
        <p:txBody>
          <a:bodyPr/>
          <a:lstStyle/>
          <a:p>
            <a:pPr lvl="0"/>
            <a:r>
              <a:rPr lang="de-DE" noProof="0"/>
              <a:t>Bild durch Klicken auf Symbol hinzufügen</a:t>
            </a:r>
          </a:p>
        </p:txBody>
      </p:sp>
      <p:sp>
        <p:nvSpPr>
          <p:cNvPr id="30" name="Foliennummernplatzhalter 5"/>
          <p:cNvSpPr>
            <a:spLocks noGrp="1"/>
          </p:cNvSpPr>
          <p:nvPr>
            <p:ph type="sldNum" sz="quarter" idx="37"/>
          </p:nvPr>
        </p:nvSpPr>
        <p:spPr>
          <a:ln/>
        </p:spPr>
        <p:txBody>
          <a:bodyPr/>
          <a:lstStyle>
            <a:lvl1pPr>
              <a:defRPr/>
            </a:lvl1pPr>
          </a:lstStyle>
          <a:p>
            <a:pPr>
              <a:defRPr/>
            </a:pPr>
            <a:fld id="{656E1817-A628-4B71-BCB7-1580FAF197AA}" type="slidenum">
              <a:rPr lang="de-DE">
                <a:solidFill>
                  <a:srgbClr val="4D4D4F"/>
                </a:solidFill>
              </a:rPr>
              <a:pPr>
                <a:defRPr/>
              </a:pPr>
              <a:t>‹#›</a:t>
            </a:fld>
            <a:endParaRPr lang="de-DE">
              <a:solidFill>
                <a:srgbClr val="4D4D4F"/>
              </a:solidFill>
            </a:endParaRPr>
          </a:p>
        </p:txBody>
      </p:sp>
      <p:sp>
        <p:nvSpPr>
          <p:cNvPr id="31" name="Fußzeilenplatzhalter 1"/>
          <p:cNvSpPr>
            <a:spLocks noGrp="1"/>
          </p:cNvSpPr>
          <p:nvPr>
            <p:ph type="ftr" sz="quarter" idx="38"/>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2611488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INCL. CAPTI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Inhaltsplatzhalter 3"/>
          <p:cNvSpPr>
            <a:spLocks noGrp="1"/>
          </p:cNvSpPr>
          <p:nvPr>
            <p:ph sz="half" idx="2"/>
          </p:nvPr>
        </p:nvSpPr>
        <p:spPr>
          <a:xfrm>
            <a:off x="684216" y="5805330"/>
            <a:ext cx="8051800" cy="33512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p:txBody>
      </p:sp>
      <p:sp>
        <p:nvSpPr>
          <p:cNvPr id="8" name="Bildplatzhalter 7"/>
          <p:cNvSpPr>
            <a:spLocks noGrp="1"/>
          </p:cNvSpPr>
          <p:nvPr>
            <p:ph type="pic" sz="quarter" idx="12"/>
          </p:nvPr>
        </p:nvSpPr>
        <p:spPr>
          <a:xfrm>
            <a:off x="684214" y="1773238"/>
            <a:ext cx="8051801" cy="3888072"/>
          </a:xfrm>
          <a:solidFill>
            <a:schemeClr val="bg2"/>
          </a:solidFill>
        </p:spPr>
        <p:txBody>
          <a:bodyPr/>
          <a:lstStyle/>
          <a:p>
            <a:pPr lvl="0"/>
            <a:r>
              <a:rPr lang="de-DE" noProof="0"/>
              <a:t>Bild durch Klicken auf Symbol hinzufügen</a:t>
            </a:r>
          </a:p>
        </p:txBody>
      </p:sp>
      <p:sp>
        <p:nvSpPr>
          <p:cNvPr id="5" name="Foliennummernplatzhalter 5"/>
          <p:cNvSpPr>
            <a:spLocks noGrp="1"/>
          </p:cNvSpPr>
          <p:nvPr>
            <p:ph type="sldNum" sz="quarter" idx="13"/>
          </p:nvPr>
        </p:nvSpPr>
        <p:spPr>
          <a:ln/>
        </p:spPr>
        <p:txBody>
          <a:bodyPr/>
          <a:lstStyle>
            <a:lvl1pPr>
              <a:defRPr/>
            </a:lvl1pPr>
          </a:lstStyle>
          <a:p>
            <a:pPr>
              <a:defRPr/>
            </a:pPr>
            <a:fld id="{71951A9E-B59C-4BCA-9380-FFB180D07F6F}" type="slidenum">
              <a:rPr lang="de-DE">
                <a:solidFill>
                  <a:srgbClr val="4D4D4F"/>
                </a:solidFill>
              </a:rPr>
              <a:pPr>
                <a:defRPr/>
              </a:pPr>
              <a:t>‹#›</a:t>
            </a:fld>
            <a:endParaRPr lang="de-DE">
              <a:solidFill>
                <a:srgbClr val="4D4D4F"/>
              </a:solidFill>
            </a:endParaRPr>
          </a:p>
        </p:txBody>
      </p:sp>
      <p:sp>
        <p:nvSpPr>
          <p:cNvPr id="6" name="Fußzeilenplatzhalter 1"/>
          <p:cNvSpPr>
            <a:spLocks noGrp="1"/>
          </p:cNvSpPr>
          <p:nvPr>
            <p:ph type="ftr" sz="quarter" idx="14"/>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2408392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Inhaltsplatzhalter 3"/>
          <p:cNvSpPr>
            <a:spLocks noGrp="1"/>
          </p:cNvSpPr>
          <p:nvPr>
            <p:ph sz="half" idx="2"/>
          </p:nvPr>
        </p:nvSpPr>
        <p:spPr>
          <a:xfrm>
            <a:off x="5004061" y="1773238"/>
            <a:ext cx="3731954" cy="4367212"/>
          </a:xfrm>
        </p:spPr>
        <p:txBody>
          <a:bodyPr/>
          <a:lstStyle>
            <a:lvl1pPr>
              <a:defRPr sz="1800" b="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Bildplatzhalter 7"/>
          <p:cNvSpPr>
            <a:spLocks noGrp="1"/>
          </p:cNvSpPr>
          <p:nvPr>
            <p:ph type="pic" sz="quarter" idx="12"/>
          </p:nvPr>
        </p:nvSpPr>
        <p:spPr>
          <a:xfrm>
            <a:off x="684213" y="1773238"/>
            <a:ext cx="4175125" cy="4392612"/>
          </a:xfrm>
          <a:solidFill>
            <a:schemeClr val="bg2"/>
          </a:solidFill>
        </p:spPr>
        <p:txBody>
          <a:bodyPr/>
          <a:lstStyle/>
          <a:p>
            <a:pPr lvl="0"/>
            <a:r>
              <a:rPr lang="de-DE" noProof="0"/>
              <a:t>Bild durch Klicken auf Symbol hinzufügen</a:t>
            </a:r>
          </a:p>
        </p:txBody>
      </p:sp>
      <p:sp>
        <p:nvSpPr>
          <p:cNvPr id="5" name="Foliennummernplatzhalter 5"/>
          <p:cNvSpPr>
            <a:spLocks noGrp="1"/>
          </p:cNvSpPr>
          <p:nvPr>
            <p:ph type="sldNum" sz="quarter" idx="13"/>
          </p:nvPr>
        </p:nvSpPr>
        <p:spPr>
          <a:ln/>
        </p:spPr>
        <p:txBody>
          <a:bodyPr/>
          <a:lstStyle>
            <a:lvl1pPr>
              <a:defRPr/>
            </a:lvl1pPr>
          </a:lstStyle>
          <a:p>
            <a:pPr>
              <a:defRPr/>
            </a:pPr>
            <a:fld id="{261A5D6B-BFC0-4895-BAF8-986FC8343CA8}" type="slidenum">
              <a:rPr lang="de-DE">
                <a:solidFill>
                  <a:srgbClr val="4D4D4F"/>
                </a:solidFill>
              </a:rPr>
              <a:pPr>
                <a:defRPr/>
              </a:pPr>
              <a:t>‹#›</a:t>
            </a:fld>
            <a:endParaRPr lang="de-DE">
              <a:solidFill>
                <a:srgbClr val="4D4D4F"/>
              </a:solidFill>
            </a:endParaRPr>
          </a:p>
        </p:txBody>
      </p:sp>
      <p:sp>
        <p:nvSpPr>
          <p:cNvPr id="6" name="Fußzeilenplatzhalter 1"/>
          <p:cNvSpPr>
            <a:spLocks noGrp="1"/>
          </p:cNvSpPr>
          <p:nvPr>
            <p:ph type="ftr" sz="quarter" idx="14"/>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281513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IMAGES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Inhaltsplatzhalter 3"/>
          <p:cNvSpPr>
            <a:spLocks noGrp="1"/>
          </p:cNvSpPr>
          <p:nvPr>
            <p:ph sz="half" idx="2"/>
          </p:nvPr>
        </p:nvSpPr>
        <p:spPr>
          <a:xfrm>
            <a:off x="5004061" y="1773238"/>
            <a:ext cx="3731954" cy="4367212"/>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Bildplatzhalter 7"/>
          <p:cNvSpPr>
            <a:spLocks noGrp="1"/>
          </p:cNvSpPr>
          <p:nvPr>
            <p:ph type="pic" sz="quarter" idx="12"/>
          </p:nvPr>
        </p:nvSpPr>
        <p:spPr>
          <a:xfrm>
            <a:off x="684213" y="1773238"/>
            <a:ext cx="4175125" cy="2087822"/>
          </a:xfrm>
          <a:solidFill>
            <a:schemeClr val="bg2"/>
          </a:solidFill>
        </p:spPr>
        <p:txBody>
          <a:bodyPr/>
          <a:lstStyle/>
          <a:p>
            <a:pPr lvl="0"/>
            <a:r>
              <a:rPr lang="de-DE" noProof="0"/>
              <a:t>Bild durch Klicken auf Symbol hinzufügen</a:t>
            </a:r>
          </a:p>
        </p:txBody>
      </p:sp>
      <p:sp>
        <p:nvSpPr>
          <p:cNvPr id="9" name="Bildplatzhalter 7"/>
          <p:cNvSpPr>
            <a:spLocks noGrp="1"/>
          </p:cNvSpPr>
          <p:nvPr>
            <p:ph type="pic" sz="quarter" idx="13"/>
          </p:nvPr>
        </p:nvSpPr>
        <p:spPr>
          <a:xfrm>
            <a:off x="684213" y="4071573"/>
            <a:ext cx="4175125" cy="2087822"/>
          </a:xfrm>
          <a:solidFill>
            <a:schemeClr val="bg2"/>
          </a:solidFill>
        </p:spPr>
        <p:txBody>
          <a:bodyPr/>
          <a:lstStyle/>
          <a:p>
            <a:pPr lvl="0"/>
            <a:r>
              <a:rPr lang="de-DE" noProof="0"/>
              <a:t>Bild durch Klicken auf Symbol hinzufügen</a:t>
            </a:r>
          </a:p>
        </p:txBody>
      </p:sp>
      <p:sp>
        <p:nvSpPr>
          <p:cNvPr id="6" name="Foliennummernplatzhalter 5"/>
          <p:cNvSpPr>
            <a:spLocks noGrp="1"/>
          </p:cNvSpPr>
          <p:nvPr>
            <p:ph type="sldNum" sz="quarter" idx="14"/>
          </p:nvPr>
        </p:nvSpPr>
        <p:spPr>
          <a:ln/>
        </p:spPr>
        <p:txBody>
          <a:bodyPr/>
          <a:lstStyle>
            <a:lvl1pPr>
              <a:defRPr/>
            </a:lvl1pPr>
          </a:lstStyle>
          <a:p>
            <a:pPr>
              <a:defRPr/>
            </a:pPr>
            <a:fld id="{A3DCD88B-A24D-4037-A258-569D09E40853}" type="slidenum">
              <a:rPr lang="de-DE">
                <a:solidFill>
                  <a:srgbClr val="4D4D4F"/>
                </a:solidFill>
              </a:rPr>
              <a:pPr>
                <a:defRPr/>
              </a:pPr>
              <a:t>‹#›</a:t>
            </a:fld>
            <a:endParaRPr lang="de-DE">
              <a:solidFill>
                <a:srgbClr val="4D4D4F"/>
              </a:solidFill>
            </a:endParaRPr>
          </a:p>
        </p:txBody>
      </p:sp>
      <p:sp>
        <p:nvSpPr>
          <p:cNvPr id="7" name="Fußzeilenplatzhalter 1"/>
          <p:cNvSpPr>
            <a:spLocks noGrp="1"/>
          </p:cNvSpPr>
          <p:nvPr>
            <p:ph type="ftr" sz="quarter" idx="15"/>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2158283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IMAGES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4" name="Inhaltsplatzhalter 3"/>
          <p:cNvSpPr>
            <a:spLocks noGrp="1"/>
          </p:cNvSpPr>
          <p:nvPr>
            <p:ph sz="half" idx="2"/>
          </p:nvPr>
        </p:nvSpPr>
        <p:spPr>
          <a:xfrm>
            <a:off x="5004061" y="1773238"/>
            <a:ext cx="3731954" cy="4367212"/>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Bildplatzhalter 7"/>
          <p:cNvSpPr>
            <a:spLocks noGrp="1"/>
          </p:cNvSpPr>
          <p:nvPr>
            <p:ph type="pic" sz="quarter" idx="12"/>
          </p:nvPr>
        </p:nvSpPr>
        <p:spPr>
          <a:xfrm>
            <a:off x="684212" y="1773238"/>
            <a:ext cx="1984647" cy="2087822"/>
          </a:xfrm>
          <a:solidFill>
            <a:schemeClr val="bg2"/>
          </a:solidFill>
        </p:spPr>
        <p:txBody>
          <a:bodyPr/>
          <a:lstStyle/>
          <a:p>
            <a:pPr lvl="0"/>
            <a:r>
              <a:rPr lang="de-DE" noProof="0"/>
              <a:t>Bild durch Klicken auf Symbol hinzufügen</a:t>
            </a:r>
          </a:p>
        </p:txBody>
      </p:sp>
      <p:sp>
        <p:nvSpPr>
          <p:cNvPr id="9" name="Bildplatzhalter 7"/>
          <p:cNvSpPr>
            <a:spLocks noGrp="1"/>
          </p:cNvSpPr>
          <p:nvPr>
            <p:ph type="pic" sz="quarter" idx="13"/>
          </p:nvPr>
        </p:nvSpPr>
        <p:spPr>
          <a:xfrm>
            <a:off x="684212" y="4071573"/>
            <a:ext cx="1984647" cy="2087822"/>
          </a:xfrm>
          <a:solidFill>
            <a:schemeClr val="bg2"/>
          </a:solidFill>
        </p:spPr>
        <p:txBody>
          <a:bodyPr/>
          <a:lstStyle/>
          <a:p>
            <a:pPr lvl="0"/>
            <a:r>
              <a:rPr lang="de-DE" noProof="0"/>
              <a:t>Bild durch Klicken auf Symbol hinzufügen</a:t>
            </a:r>
          </a:p>
        </p:txBody>
      </p:sp>
      <p:sp>
        <p:nvSpPr>
          <p:cNvPr id="14" name="Bildplatzhalter 7"/>
          <p:cNvSpPr>
            <a:spLocks noGrp="1"/>
          </p:cNvSpPr>
          <p:nvPr>
            <p:ph type="pic" sz="quarter" idx="14"/>
          </p:nvPr>
        </p:nvSpPr>
        <p:spPr>
          <a:xfrm>
            <a:off x="2874691" y="1773238"/>
            <a:ext cx="1984647" cy="2087822"/>
          </a:xfrm>
          <a:solidFill>
            <a:schemeClr val="bg2"/>
          </a:solidFill>
        </p:spPr>
        <p:txBody>
          <a:bodyPr/>
          <a:lstStyle/>
          <a:p>
            <a:pPr lvl="0"/>
            <a:r>
              <a:rPr lang="de-DE" noProof="0"/>
              <a:t>Bild durch Klicken auf Symbol hinzufügen</a:t>
            </a:r>
          </a:p>
        </p:txBody>
      </p:sp>
      <p:sp>
        <p:nvSpPr>
          <p:cNvPr id="15" name="Bildplatzhalter 7"/>
          <p:cNvSpPr>
            <a:spLocks noGrp="1"/>
          </p:cNvSpPr>
          <p:nvPr>
            <p:ph type="pic" sz="quarter" idx="15"/>
          </p:nvPr>
        </p:nvSpPr>
        <p:spPr>
          <a:xfrm>
            <a:off x="2874691" y="4071573"/>
            <a:ext cx="1984647" cy="2087822"/>
          </a:xfrm>
          <a:solidFill>
            <a:schemeClr val="bg2"/>
          </a:solidFill>
        </p:spPr>
        <p:txBody>
          <a:bodyPr/>
          <a:lstStyle/>
          <a:p>
            <a:pPr lvl="0"/>
            <a:r>
              <a:rPr lang="de-DE" noProof="0"/>
              <a:t>Bild durch Klicken auf Symbol hinzufügen</a:t>
            </a:r>
          </a:p>
        </p:txBody>
      </p:sp>
      <p:sp>
        <p:nvSpPr>
          <p:cNvPr id="10" name="Foliennummernplatzhalter 5"/>
          <p:cNvSpPr>
            <a:spLocks noGrp="1"/>
          </p:cNvSpPr>
          <p:nvPr>
            <p:ph type="sldNum" sz="quarter" idx="16"/>
          </p:nvPr>
        </p:nvSpPr>
        <p:spPr>
          <a:ln/>
        </p:spPr>
        <p:txBody>
          <a:bodyPr/>
          <a:lstStyle>
            <a:lvl1pPr>
              <a:defRPr/>
            </a:lvl1pPr>
          </a:lstStyle>
          <a:p>
            <a:pPr>
              <a:defRPr/>
            </a:pPr>
            <a:fld id="{393EF9FD-5352-48BE-AF0B-64F5123A39AE}" type="slidenum">
              <a:rPr lang="de-DE">
                <a:solidFill>
                  <a:srgbClr val="4D4D4F"/>
                </a:solidFill>
              </a:rPr>
              <a:pPr>
                <a:defRPr/>
              </a:pPr>
              <a:t>‹#›</a:t>
            </a:fld>
            <a:endParaRPr lang="de-DE">
              <a:solidFill>
                <a:srgbClr val="4D4D4F"/>
              </a:solidFill>
            </a:endParaRPr>
          </a:p>
        </p:txBody>
      </p:sp>
      <p:sp>
        <p:nvSpPr>
          <p:cNvPr id="11" name="Fußzeilenplatzhalter 1"/>
          <p:cNvSpPr>
            <a:spLocks noGrp="1"/>
          </p:cNvSpPr>
          <p:nvPr>
            <p:ph type="ftr" sz="quarter" idx="17"/>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3608961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extplatzhalter 2"/>
          <p:cNvSpPr>
            <a:spLocks noGrp="1"/>
          </p:cNvSpPr>
          <p:nvPr>
            <p:ph idx="1"/>
          </p:nvPr>
        </p:nvSpPr>
        <p:spPr bwMode="auto">
          <a:xfrm>
            <a:off x="5003801" y="1773238"/>
            <a:ext cx="3732214"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DE" noProof="0" dirty="0"/>
          </a:p>
        </p:txBody>
      </p:sp>
      <p:sp>
        <p:nvSpPr>
          <p:cNvPr id="13" name="Titel 12"/>
          <p:cNvSpPr>
            <a:spLocks noGrp="1"/>
          </p:cNvSpPr>
          <p:nvPr>
            <p:ph type="title"/>
          </p:nvPr>
        </p:nvSpPr>
        <p:spPr/>
        <p:txBody>
          <a:bodyPr/>
          <a:lstStyle/>
          <a:p>
            <a:r>
              <a:rPr lang="de-DE"/>
              <a:t>Titelmasterformat durch Klicken bearbeiten</a:t>
            </a:r>
          </a:p>
        </p:txBody>
      </p:sp>
      <p:sp>
        <p:nvSpPr>
          <p:cNvPr id="8" name="Tabellenplatzhalter 7"/>
          <p:cNvSpPr>
            <a:spLocks noGrp="1"/>
          </p:cNvSpPr>
          <p:nvPr>
            <p:ph type="tbl" sz="quarter" idx="15"/>
          </p:nvPr>
        </p:nvSpPr>
        <p:spPr>
          <a:xfrm>
            <a:off x="684213" y="1773238"/>
            <a:ext cx="4175125" cy="4392612"/>
          </a:xfrm>
        </p:spPr>
        <p:txBody>
          <a:bodyPr/>
          <a:lstStyle/>
          <a:p>
            <a:pPr lvl="0"/>
            <a:r>
              <a:rPr lang="de-DE" noProof="0"/>
              <a:t>Tabelle durch Klicken auf Symbol hinzufügen</a:t>
            </a:r>
          </a:p>
        </p:txBody>
      </p:sp>
      <p:sp>
        <p:nvSpPr>
          <p:cNvPr id="5" name="Foliennummernplatzhalter 5"/>
          <p:cNvSpPr>
            <a:spLocks noGrp="1"/>
          </p:cNvSpPr>
          <p:nvPr>
            <p:ph type="sldNum" sz="quarter" idx="16"/>
          </p:nvPr>
        </p:nvSpPr>
        <p:spPr>
          <a:ln/>
        </p:spPr>
        <p:txBody>
          <a:bodyPr/>
          <a:lstStyle>
            <a:lvl1pPr>
              <a:defRPr/>
            </a:lvl1pPr>
          </a:lstStyle>
          <a:p>
            <a:pPr>
              <a:defRPr/>
            </a:pPr>
            <a:fld id="{AA6E9D0B-665C-4A19-9AA0-68E84C076A51}" type="slidenum">
              <a:rPr lang="de-DE">
                <a:solidFill>
                  <a:srgbClr val="4D4D4F"/>
                </a:solidFill>
              </a:rPr>
              <a:pPr>
                <a:defRPr/>
              </a:pPr>
              <a:t>‹#›</a:t>
            </a:fld>
            <a:endParaRPr lang="de-DE">
              <a:solidFill>
                <a:srgbClr val="4D4D4F"/>
              </a:solidFill>
            </a:endParaRPr>
          </a:p>
        </p:txBody>
      </p:sp>
      <p:sp>
        <p:nvSpPr>
          <p:cNvPr id="6" name="Fußzeilenplatzhalter 1"/>
          <p:cNvSpPr>
            <a:spLocks noGrp="1"/>
          </p:cNvSpPr>
          <p:nvPr>
            <p:ph type="ftr" sz="quarter" idx="17"/>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2441138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de-DE"/>
              <a:t>Titelmasterformat durch Klicken bearbeiten</a:t>
            </a:r>
          </a:p>
        </p:txBody>
      </p:sp>
      <p:sp>
        <p:nvSpPr>
          <p:cNvPr id="3" name="Diagrammplatzhalter 2"/>
          <p:cNvSpPr>
            <a:spLocks noGrp="1"/>
          </p:cNvSpPr>
          <p:nvPr>
            <p:ph type="chart" sz="quarter" idx="18"/>
          </p:nvPr>
        </p:nvSpPr>
        <p:spPr>
          <a:xfrm>
            <a:off x="684213" y="1773238"/>
            <a:ext cx="4175125" cy="4392612"/>
          </a:xfrm>
        </p:spPr>
        <p:txBody>
          <a:bodyPr/>
          <a:lstStyle/>
          <a:p>
            <a:pPr lvl="0"/>
            <a:r>
              <a:rPr lang="de-DE" noProof="0"/>
              <a:t>Diagramm durch Klicken auf Symbol hinzufügen</a:t>
            </a:r>
          </a:p>
        </p:txBody>
      </p:sp>
      <p:sp>
        <p:nvSpPr>
          <p:cNvPr id="10" name="Textplatzhalter 9"/>
          <p:cNvSpPr>
            <a:spLocks noGrp="1"/>
          </p:cNvSpPr>
          <p:nvPr>
            <p:ph type="body" sz="quarter" idx="19"/>
          </p:nvPr>
        </p:nvSpPr>
        <p:spPr>
          <a:xfrm>
            <a:off x="5003801" y="1773238"/>
            <a:ext cx="3732214" cy="43926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5"/>
          <p:cNvSpPr>
            <a:spLocks noGrp="1"/>
          </p:cNvSpPr>
          <p:nvPr>
            <p:ph type="sldNum" sz="quarter" idx="20"/>
          </p:nvPr>
        </p:nvSpPr>
        <p:spPr>
          <a:ln/>
        </p:spPr>
        <p:txBody>
          <a:bodyPr/>
          <a:lstStyle>
            <a:lvl1pPr>
              <a:defRPr/>
            </a:lvl1pPr>
          </a:lstStyle>
          <a:p>
            <a:pPr>
              <a:defRPr/>
            </a:pPr>
            <a:fld id="{24517BF2-8BBC-4040-9137-FE263DEC74D6}" type="slidenum">
              <a:rPr lang="de-DE">
                <a:solidFill>
                  <a:srgbClr val="4D4D4F"/>
                </a:solidFill>
              </a:rPr>
              <a:pPr>
                <a:defRPr/>
              </a:pPr>
              <a:t>‹#›</a:t>
            </a:fld>
            <a:endParaRPr lang="de-DE">
              <a:solidFill>
                <a:srgbClr val="4D4D4F"/>
              </a:solidFill>
            </a:endParaRPr>
          </a:p>
        </p:txBody>
      </p:sp>
      <p:sp>
        <p:nvSpPr>
          <p:cNvPr id="6" name="Fußzeilenplatzhalter 1"/>
          <p:cNvSpPr>
            <a:spLocks noGrp="1"/>
          </p:cNvSpPr>
          <p:nvPr>
            <p:ph type="ftr" sz="quarter" idx="21"/>
          </p:nvPr>
        </p:nvSpPr>
        <p:spPr/>
        <p:txBody>
          <a:bodyPr/>
          <a:lstStyle>
            <a:lvl1pPr>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spTree>
    <p:extLst>
      <p:ext uri="{BB962C8B-B14F-4D97-AF65-F5344CB8AC3E}">
        <p14:creationId xmlns:p14="http://schemas.microsoft.com/office/powerpoint/2010/main" val="231422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84216" y="2217155"/>
            <a:ext cx="3924872" cy="3948696"/>
          </a:xfrm>
          <a:solidFill>
            <a:schemeClr val="bg2"/>
          </a:solidFill>
        </p:spPr>
        <p:txBody>
          <a:bodyPr lIns="108000" tIns="108000" rIns="10800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84216" y="1772654"/>
            <a:ext cx="3924872"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13" name="Textplatzhalter 2"/>
          <p:cNvSpPr>
            <a:spLocks noGrp="1"/>
          </p:cNvSpPr>
          <p:nvPr>
            <p:ph type="body" sz="quarter" idx="14"/>
          </p:nvPr>
        </p:nvSpPr>
        <p:spPr>
          <a:xfrm>
            <a:off x="4787992" y="2217155"/>
            <a:ext cx="3924872" cy="3948696"/>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18"/>
          <p:cNvSpPr>
            <a:spLocks noGrp="1"/>
          </p:cNvSpPr>
          <p:nvPr>
            <p:ph type="body" sz="quarter" idx="15"/>
          </p:nvPr>
        </p:nvSpPr>
        <p:spPr>
          <a:xfrm>
            <a:off x="4787992" y="1772654"/>
            <a:ext cx="3924872"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7" name="Foliennummernplatzhalter 5"/>
          <p:cNvSpPr>
            <a:spLocks noGrp="1"/>
          </p:cNvSpPr>
          <p:nvPr>
            <p:ph type="sldNum" sz="quarter" idx="16"/>
          </p:nvPr>
        </p:nvSpPr>
        <p:spPr>
          <a:ln/>
        </p:spPr>
        <p:txBody>
          <a:bodyPr/>
          <a:lstStyle>
            <a:lvl1pPr>
              <a:defRPr/>
            </a:lvl1pPr>
          </a:lstStyle>
          <a:p>
            <a:pPr>
              <a:defRPr/>
            </a:pPr>
            <a:fld id="{8308AF75-1D8C-4435-AD95-231EAB4B92FA}" type="slidenum">
              <a:rPr lang="de-DE"/>
              <a:pPr>
                <a:defRPr/>
              </a:pPr>
              <a:t>‹#›</a:t>
            </a:fld>
            <a:endParaRPr lang="de-DE"/>
          </a:p>
        </p:txBody>
      </p:sp>
      <p:sp>
        <p:nvSpPr>
          <p:cNvPr id="8" name="Fußzeilenplatzhalter 1"/>
          <p:cNvSpPr>
            <a:spLocks noGrp="1"/>
          </p:cNvSpPr>
          <p:nvPr>
            <p:ph type="ftr" sz="quarter" idx="17"/>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345810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84216" y="2213921"/>
            <a:ext cx="2557461" cy="3951929"/>
          </a:xfrm>
          <a:solidFill>
            <a:schemeClr val="bg2"/>
          </a:solidFill>
        </p:spPr>
        <p:txBody>
          <a:bodyPr lIns="108000" tIns="108000" rIns="108000"/>
          <a:lstStyle>
            <a:lvl1pPr>
              <a:defRPr sz="1200"/>
            </a:lvl1pPr>
            <a:lvl2pPr marL="268288" indent="-179388">
              <a:tabLst/>
              <a:defRPr sz="1200"/>
            </a:lvl2pPr>
            <a:lvl3pPr marL="534988" indent="-177800">
              <a:defRPr sz="1200"/>
            </a:lvl3pPr>
            <a:lvl4pPr marL="803275" indent="-179388">
              <a:defRPr sz="1200"/>
            </a:lvl4pPr>
            <a:lvl5pPr marL="1077913" indent="-177800">
              <a:defRPr sz="12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84216" y="1769421"/>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0" name="Textplatzhalter 2"/>
          <p:cNvSpPr>
            <a:spLocks noGrp="1"/>
          </p:cNvSpPr>
          <p:nvPr>
            <p:ph type="body" sz="quarter" idx="14"/>
          </p:nvPr>
        </p:nvSpPr>
        <p:spPr>
          <a:xfrm>
            <a:off x="3408829" y="2213921"/>
            <a:ext cx="2557461" cy="3951929"/>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5"/>
          </p:nvPr>
        </p:nvSpPr>
        <p:spPr>
          <a:xfrm>
            <a:off x="3408829" y="1769421"/>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2" name="Textplatzhalter 2"/>
          <p:cNvSpPr>
            <a:spLocks noGrp="1"/>
          </p:cNvSpPr>
          <p:nvPr>
            <p:ph type="body" sz="quarter" idx="16"/>
          </p:nvPr>
        </p:nvSpPr>
        <p:spPr>
          <a:xfrm>
            <a:off x="6160979" y="2206761"/>
            <a:ext cx="2557461" cy="3959089"/>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7"/>
          </p:nvPr>
        </p:nvSpPr>
        <p:spPr>
          <a:xfrm>
            <a:off x="6160979" y="1762261"/>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9" name="Foliennummernplatzhalter 5"/>
          <p:cNvSpPr>
            <a:spLocks noGrp="1"/>
          </p:cNvSpPr>
          <p:nvPr>
            <p:ph type="sldNum" sz="quarter" idx="18"/>
          </p:nvPr>
        </p:nvSpPr>
        <p:spPr>
          <a:ln/>
        </p:spPr>
        <p:txBody>
          <a:bodyPr/>
          <a:lstStyle>
            <a:lvl1pPr>
              <a:defRPr/>
            </a:lvl1pPr>
          </a:lstStyle>
          <a:p>
            <a:pPr>
              <a:defRPr/>
            </a:pPr>
            <a:fld id="{B2F70036-B423-4740-B0EF-24D93DC7DF3B}" type="slidenum">
              <a:rPr lang="de-DE"/>
              <a:pPr>
                <a:defRPr/>
              </a:pPr>
              <a:t>‹#›</a:t>
            </a:fld>
            <a:endParaRPr lang="de-DE"/>
          </a:p>
        </p:txBody>
      </p:sp>
      <p:sp>
        <p:nvSpPr>
          <p:cNvPr id="10" name="Fußzeilenplatzhalter 1"/>
          <p:cNvSpPr>
            <a:spLocks noGrp="1"/>
          </p:cNvSpPr>
          <p:nvPr>
            <p:ph type="ftr" sz="quarter" idx="19"/>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1414546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75022" y="2221378"/>
            <a:ext cx="1908175" cy="3944473"/>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75022" y="1776877"/>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17" name="Textplatzhalter 2"/>
          <p:cNvSpPr>
            <a:spLocks noGrp="1"/>
          </p:cNvSpPr>
          <p:nvPr>
            <p:ph type="body" sz="quarter" idx="14"/>
          </p:nvPr>
        </p:nvSpPr>
        <p:spPr>
          <a:xfrm>
            <a:off x="2725961" y="2221378"/>
            <a:ext cx="1908175" cy="3944473"/>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8" name="Textplatzhalter 18"/>
          <p:cNvSpPr>
            <a:spLocks noGrp="1"/>
          </p:cNvSpPr>
          <p:nvPr>
            <p:ph type="body" sz="quarter" idx="15"/>
          </p:nvPr>
        </p:nvSpPr>
        <p:spPr>
          <a:xfrm>
            <a:off x="2725961" y="1776877"/>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4" name="Textplatzhalter 2"/>
          <p:cNvSpPr>
            <a:spLocks noGrp="1"/>
          </p:cNvSpPr>
          <p:nvPr>
            <p:ph type="body" sz="quarter" idx="16"/>
          </p:nvPr>
        </p:nvSpPr>
        <p:spPr>
          <a:xfrm>
            <a:off x="4776900" y="2221378"/>
            <a:ext cx="1908175" cy="3944473"/>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6" name="Textplatzhalter 18"/>
          <p:cNvSpPr>
            <a:spLocks noGrp="1"/>
          </p:cNvSpPr>
          <p:nvPr>
            <p:ph type="body" sz="quarter" idx="17"/>
          </p:nvPr>
        </p:nvSpPr>
        <p:spPr>
          <a:xfrm>
            <a:off x="4776900" y="1776877"/>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7" name="Textplatzhalter 2"/>
          <p:cNvSpPr>
            <a:spLocks noGrp="1"/>
          </p:cNvSpPr>
          <p:nvPr>
            <p:ph type="body" sz="quarter" idx="18"/>
          </p:nvPr>
        </p:nvSpPr>
        <p:spPr>
          <a:xfrm>
            <a:off x="6827839" y="2221378"/>
            <a:ext cx="1908175" cy="3944473"/>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8" name="Textplatzhalter 18"/>
          <p:cNvSpPr>
            <a:spLocks noGrp="1"/>
          </p:cNvSpPr>
          <p:nvPr>
            <p:ph type="body" sz="quarter" idx="19"/>
          </p:nvPr>
        </p:nvSpPr>
        <p:spPr>
          <a:xfrm>
            <a:off x="6827839" y="1776877"/>
            <a:ext cx="1908175"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11" name="Foliennummernplatzhalter 5"/>
          <p:cNvSpPr>
            <a:spLocks noGrp="1"/>
          </p:cNvSpPr>
          <p:nvPr>
            <p:ph type="sldNum" sz="quarter" idx="20"/>
          </p:nvPr>
        </p:nvSpPr>
        <p:spPr>
          <a:ln/>
        </p:spPr>
        <p:txBody>
          <a:bodyPr/>
          <a:lstStyle>
            <a:lvl1pPr>
              <a:defRPr/>
            </a:lvl1pPr>
          </a:lstStyle>
          <a:p>
            <a:pPr>
              <a:defRPr/>
            </a:pPr>
            <a:fld id="{4310504B-895C-478F-9616-C6097543A847}" type="slidenum">
              <a:rPr lang="de-DE"/>
              <a:pPr>
                <a:defRPr/>
              </a:pPr>
              <a:t>‹#›</a:t>
            </a:fld>
            <a:endParaRPr lang="de-DE"/>
          </a:p>
        </p:txBody>
      </p:sp>
      <p:sp>
        <p:nvSpPr>
          <p:cNvPr id="12" name="Fußzeilenplatzhalter 1"/>
          <p:cNvSpPr>
            <a:spLocks noGrp="1"/>
          </p:cNvSpPr>
          <p:nvPr>
            <p:ph type="ftr" sz="quarter" idx="21"/>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2792761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5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84215" y="2217739"/>
            <a:ext cx="1512211" cy="3948111"/>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84214" y="1773238"/>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30" name="Textplatzhalter 2"/>
          <p:cNvSpPr>
            <a:spLocks noGrp="1"/>
          </p:cNvSpPr>
          <p:nvPr>
            <p:ph type="body" sz="quarter" idx="14"/>
          </p:nvPr>
        </p:nvSpPr>
        <p:spPr>
          <a:xfrm>
            <a:off x="2319113" y="2217739"/>
            <a:ext cx="1512211" cy="3948111"/>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1" name="Textplatzhalter 18"/>
          <p:cNvSpPr>
            <a:spLocks noGrp="1"/>
          </p:cNvSpPr>
          <p:nvPr>
            <p:ph type="body" sz="quarter" idx="15"/>
          </p:nvPr>
        </p:nvSpPr>
        <p:spPr>
          <a:xfrm>
            <a:off x="2319112" y="1773238"/>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2" name="Textplatzhalter 2"/>
          <p:cNvSpPr>
            <a:spLocks noGrp="1"/>
          </p:cNvSpPr>
          <p:nvPr>
            <p:ph type="body" sz="quarter" idx="16"/>
          </p:nvPr>
        </p:nvSpPr>
        <p:spPr>
          <a:xfrm>
            <a:off x="3954011" y="2217739"/>
            <a:ext cx="1512211" cy="3948111"/>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3" name="Textplatzhalter 18"/>
          <p:cNvSpPr>
            <a:spLocks noGrp="1"/>
          </p:cNvSpPr>
          <p:nvPr>
            <p:ph type="body" sz="quarter" idx="17"/>
          </p:nvPr>
        </p:nvSpPr>
        <p:spPr>
          <a:xfrm>
            <a:off x="3954011" y="1773238"/>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4" name="Textplatzhalter 2"/>
          <p:cNvSpPr>
            <a:spLocks noGrp="1"/>
          </p:cNvSpPr>
          <p:nvPr>
            <p:ph type="body" sz="quarter" idx="18"/>
          </p:nvPr>
        </p:nvSpPr>
        <p:spPr>
          <a:xfrm>
            <a:off x="5588908" y="2217739"/>
            <a:ext cx="1512211" cy="3948111"/>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5" name="Textplatzhalter 18"/>
          <p:cNvSpPr>
            <a:spLocks noGrp="1"/>
          </p:cNvSpPr>
          <p:nvPr>
            <p:ph type="body" sz="quarter" idx="19"/>
          </p:nvPr>
        </p:nvSpPr>
        <p:spPr>
          <a:xfrm>
            <a:off x="5588907" y="1773238"/>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36" name="Textplatzhalter 2"/>
          <p:cNvSpPr>
            <a:spLocks noGrp="1"/>
          </p:cNvSpPr>
          <p:nvPr>
            <p:ph type="body" sz="quarter" idx="20"/>
          </p:nvPr>
        </p:nvSpPr>
        <p:spPr>
          <a:xfrm>
            <a:off x="7223804" y="2217740"/>
            <a:ext cx="1512211" cy="3948110"/>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7" name="Textplatzhalter 18"/>
          <p:cNvSpPr>
            <a:spLocks noGrp="1"/>
          </p:cNvSpPr>
          <p:nvPr>
            <p:ph type="body" sz="quarter" idx="21"/>
          </p:nvPr>
        </p:nvSpPr>
        <p:spPr>
          <a:xfrm>
            <a:off x="7223804" y="1773239"/>
            <a:ext cx="1512211" cy="444500"/>
          </a:xfrm>
          <a:solidFill>
            <a:schemeClr val="accent1"/>
          </a:solidFill>
        </p:spPr>
        <p:txBody>
          <a:bodyPr anchor="ctr" anchorCtr="1"/>
          <a:lstStyle>
            <a:lvl1pPr>
              <a:defRPr sz="1600">
                <a:solidFill>
                  <a:schemeClr val="bg1"/>
                </a:solidFill>
              </a:defRPr>
            </a:lvl1pPr>
          </a:lstStyle>
          <a:p>
            <a:pPr lvl="0"/>
            <a:r>
              <a:rPr lang="de-DE"/>
              <a:t>Textmasterformat bearbeiten</a:t>
            </a:r>
          </a:p>
        </p:txBody>
      </p:sp>
      <p:sp>
        <p:nvSpPr>
          <p:cNvPr id="13" name="Foliennummernplatzhalter 5"/>
          <p:cNvSpPr>
            <a:spLocks noGrp="1"/>
          </p:cNvSpPr>
          <p:nvPr>
            <p:ph type="sldNum" sz="quarter" idx="22"/>
          </p:nvPr>
        </p:nvSpPr>
        <p:spPr>
          <a:ln/>
        </p:spPr>
        <p:txBody>
          <a:bodyPr/>
          <a:lstStyle>
            <a:lvl1pPr>
              <a:defRPr/>
            </a:lvl1pPr>
          </a:lstStyle>
          <a:p>
            <a:pPr>
              <a:defRPr/>
            </a:pPr>
            <a:fld id="{59963A24-0863-4DBA-B663-BB726818AB21}" type="slidenum">
              <a:rPr lang="de-DE"/>
              <a:pPr>
                <a:defRPr/>
              </a:pPr>
              <a:t>‹#›</a:t>
            </a:fld>
            <a:endParaRPr lang="de-DE"/>
          </a:p>
        </p:txBody>
      </p:sp>
      <p:sp>
        <p:nvSpPr>
          <p:cNvPr id="14" name="Fußzeilenplatzhalter 1"/>
          <p:cNvSpPr>
            <a:spLocks noGrp="1"/>
          </p:cNvSpPr>
          <p:nvPr>
            <p:ph type="ftr" sz="quarter" idx="23"/>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11899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3 COLUMNS">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684216" y="4161739"/>
            <a:ext cx="2557461" cy="2004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Textplatzhalter 18"/>
          <p:cNvSpPr>
            <a:spLocks noGrp="1"/>
          </p:cNvSpPr>
          <p:nvPr>
            <p:ph type="body" sz="quarter" idx="13"/>
          </p:nvPr>
        </p:nvSpPr>
        <p:spPr>
          <a:xfrm>
            <a:off x="684216" y="1773238"/>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5" name="Titel 24"/>
          <p:cNvSpPr>
            <a:spLocks noGrp="1"/>
          </p:cNvSpPr>
          <p:nvPr>
            <p:ph type="title"/>
          </p:nvPr>
        </p:nvSpPr>
        <p:spPr/>
        <p:txBody>
          <a:bodyPr/>
          <a:lstStyle/>
          <a:p>
            <a:r>
              <a:rPr lang="de-DE"/>
              <a:t>Titelmasterformat durch Klicken bearbeiten</a:t>
            </a:r>
          </a:p>
        </p:txBody>
      </p:sp>
      <p:sp>
        <p:nvSpPr>
          <p:cNvPr id="4" name="Bildplatzhalter 3"/>
          <p:cNvSpPr>
            <a:spLocks noGrp="1"/>
          </p:cNvSpPr>
          <p:nvPr>
            <p:ph type="pic" sz="quarter" idx="20"/>
          </p:nvPr>
        </p:nvSpPr>
        <p:spPr>
          <a:xfrm>
            <a:off x="684216" y="2217738"/>
            <a:ext cx="2557461" cy="1944000"/>
          </a:xfrm>
          <a:solidFill>
            <a:schemeClr val="accent2"/>
          </a:solidFill>
        </p:spPr>
        <p:txBody>
          <a:bodyPr/>
          <a:lstStyle/>
          <a:p>
            <a:pPr lvl="0"/>
            <a:r>
              <a:rPr lang="de-DE" noProof="0"/>
              <a:t>Bild durch Klicken auf Symbol hinzufügen</a:t>
            </a:r>
          </a:p>
        </p:txBody>
      </p:sp>
      <p:sp>
        <p:nvSpPr>
          <p:cNvPr id="24" name="Textplatzhalter 2"/>
          <p:cNvSpPr>
            <a:spLocks noGrp="1"/>
          </p:cNvSpPr>
          <p:nvPr>
            <p:ph type="body" sz="quarter" idx="21"/>
          </p:nvPr>
        </p:nvSpPr>
        <p:spPr>
          <a:xfrm>
            <a:off x="3427416" y="4161739"/>
            <a:ext cx="2557461" cy="2004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6" name="Textplatzhalter 18"/>
          <p:cNvSpPr>
            <a:spLocks noGrp="1"/>
          </p:cNvSpPr>
          <p:nvPr>
            <p:ph type="body" sz="quarter" idx="22"/>
          </p:nvPr>
        </p:nvSpPr>
        <p:spPr>
          <a:xfrm>
            <a:off x="3427416" y="1773238"/>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27" name="Bildplatzhalter 3"/>
          <p:cNvSpPr>
            <a:spLocks noGrp="1"/>
          </p:cNvSpPr>
          <p:nvPr>
            <p:ph type="pic" sz="quarter" idx="23"/>
          </p:nvPr>
        </p:nvSpPr>
        <p:spPr>
          <a:xfrm>
            <a:off x="3427416" y="2217738"/>
            <a:ext cx="2557461" cy="1944000"/>
          </a:xfrm>
          <a:solidFill>
            <a:schemeClr val="accent2"/>
          </a:solidFill>
        </p:spPr>
        <p:txBody>
          <a:bodyPr/>
          <a:lstStyle/>
          <a:p>
            <a:pPr lvl="0"/>
            <a:r>
              <a:rPr lang="de-DE" noProof="0"/>
              <a:t>Bild durch Klicken auf Symbol hinzufügen</a:t>
            </a:r>
          </a:p>
        </p:txBody>
      </p:sp>
      <p:sp>
        <p:nvSpPr>
          <p:cNvPr id="28" name="Textplatzhalter 2"/>
          <p:cNvSpPr>
            <a:spLocks noGrp="1"/>
          </p:cNvSpPr>
          <p:nvPr>
            <p:ph type="body" sz="quarter" idx="24"/>
          </p:nvPr>
        </p:nvSpPr>
        <p:spPr>
          <a:xfrm>
            <a:off x="6170616" y="4161739"/>
            <a:ext cx="2557461" cy="2004112"/>
          </a:xfr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a:lstStyle>
            <a:lvl1pPr>
              <a:defRPr lang="de-DE" sz="1200" dirty="0" smtClean="0"/>
            </a:lvl1pPr>
            <a:lvl2pPr>
              <a:defRPr lang="de-DE" sz="1200" dirty="0" smtClean="0"/>
            </a:lvl2pPr>
            <a:lvl3pPr>
              <a:defRPr lang="de-DE" sz="1200" dirty="0" smtClean="0"/>
            </a:lvl3pPr>
            <a:lvl4pPr>
              <a:defRPr lang="de-DE" sz="1200" dirty="0" smtClean="0"/>
            </a:lvl4pPr>
            <a:lvl5pPr>
              <a:defRPr lang="de-DE" sz="1200"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9" name="Textplatzhalter 18"/>
          <p:cNvSpPr>
            <a:spLocks noGrp="1"/>
          </p:cNvSpPr>
          <p:nvPr>
            <p:ph type="body" sz="quarter" idx="25"/>
          </p:nvPr>
        </p:nvSpPr>
        <p:spPr>
          <a:xfrm>
            <a:off x="6170616" y="1773238"/>
            <a:ext cx="2557461" cy="444500"/>
          </a:xfrm>
          <a:solidFill>
            <a:schemeClr val="accent1"/>
          </a:solidFill>
        </p:spPr>
        <p:txBody>
          <a:bodyPr anchor="ctr" anchorCtr="1"/>
          <a:lstStyle>
            <a:lvl1pPr>
              <a:defRPr>
                <a:solidFill>
                  <a:schemeClr val="bg1"/>
                </a:solidFill>
              </a:defRPr>
            </a:lvl1pPr>
          </a:lstStyle>
          <a:p>
            <a:pPr lvl="0"/>
            <a:r>
              <a:rPr lang="de-DE"/>
              <a:t>Textmasterformat bearbeiten</a:t>
            </a:r>
          </a:p>
        </p:txBody>
      </p:sp>
      <p:sp>
        <p:nvSpPr>
          <p:cNvPr id="30" name="Bildplatzhalter 3"/>
          <p:cNvSpPr>
            <a:spLocks noGrp="1"/>
          </p:cNvSpPr>
          <p:nvPr>
            <p:ph type="pic" sz="quarter" idx="26"/>
          </p:nvPr>
        </p:nvSpPr>
        <p:spPr>
          <a:xfrm>
            <a:off x="6170616" y="2217738"/>
            <a:ext cx="2557461" cy="1944000"/>
          </a:xfrm>
          <a:solidFill>
            <a:schemeClr val="accent2"/>
          </a:solidFill>
        </p:spPr>
        <p:txBody>
          <a:bodyPr/>
          <a:lstStyle/>
          <a:p>
            <a:pPr lvl="0"/>
            <a:r>
              <a:rPr lang="de-DE" noProof="0"/>
              <a:t>Bild durch Klicken auf Symbol hinzufügen</a:t>
            </a:r>
          </a:p>
        </p:txBody>
      </p:sp>
      <p:sp>
        <p:nvSpPr>
          <p:cNvPr id="12" name="Foliennummernplatzhalter 5"/>
          <p:cNvSpPr>
            <a:spLocks noGrp="1"/>
          </p:cNvSpPr>
          <p:nvPr>
            <p:ph type="sldNum" sz="quarter" idx="27"/>
          </p:nvPr>
        </p:nvSpPr>
        <p:spPr>
          <a:ln/>
        </p:spPr>
        <p:txBody>
          <a:bodyPr/>
          <a:lstStyle>
            <a:lvl1pPr>
              <a:defRPr/>
            </a:lvl1pPr>
          </a:lstStyle>
          <a:p>
            <a:pPr>
              <a:defRPr/>
            </a:pPr>
            <a:fld id="{8706DF4B-F795-4970-94ED-17DC8A1787EF}" type="slidenum">
              <a:rPr lang="de-DE"/>
              <a:pPr>
                <a:defRPr/>
              </a:pPr>
              <a:t>‹#›</a:t>
            </a:fld>
            <a:endParaRPr lang="de-DE"/>
          </a:p>
        </p:txBody>
      </p:sp>
      <p:sp>
        <p:nvSpPr>
          <p:cNvPr id="13" name="Fußzeilenplatzhalter 1"/>
          <p:cNvSpPr>
            <a:spLocks noGrp="1"/>
          </p:cNvSpPr>
          <p:nvPr>
            <p:ph type="ftr" sz="quarter" idx="28"/>
          </p:nvPr>
        </p:nvSpPr>
        <p:spPr/>
        <p:txBody>
          <a:bodyPr/>
          <a:lstStyle>
            <a:lvl1pPr>
              <a:defRPr/>
            </a:lvl1pPr>
          </a:lstStyle>
          <a:p>
            <a:pPr>
              <a:defRPr/>
            </a:pPr>
            <a:r>
              <a:rPr lang="en-US"/>
              <a:t>Fronius International GmbH  /  first name last name  /  Titel of presentation  /  xx.xx.20xx - v02 </a:t>
            </a:r>
            <a:endParaRPr dirty="0"/>
          </a:p>
        </p:txBody>
      </p:sp>
    </p:spTree>
    <p:extLst>
      <p:ext uri="{BB962C8B-B14F-4D97-AF65-F5344CB8AC3E}">
        <p14:creationId xmlns:p14="http://schemas.microsoft.com/office/powerpoint/2010/main" val="3127082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w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wmf"/><Relationship Id="rId5" Type="http://schemas.openxmlformats.org/officeDocument/2006/relationships/slideLayout" Target="../slideLayouts/slideLayout25.xml"/><Relationship Id="rId10"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6.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2.wmf"/><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1.wmf"/><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2" descr="C:\Ablage\ppt\Sparte_grau.wmf"/>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64615" y="432000"/>
            <a:ext cx="2737765" cy="136800"/>
          </a:xfrm>
          <a:prstGeom prst="rect">
            <a:avLst/>
          </a:prstGeom>
          <a:noFill/>
          <a:extLst>
            <a:ext uri="{909E8E84-426E-40DD-AFC4-6F175D3DCCD1}">
              <a14:hiddenFill xmlns:a14="http://schemas.microsoft.com/office/drawing/2010/main">
                <a:solidFill>
                  <a:srgbClr val="FFFFFF"/>
                </a:solidFill>
              </a14:hiddenFill>
            </a:ext>
          </a:extLst>
        </p:spPr>
      </p:pic>
      <p:sp>
        <p:nvSpPr>
          <p:cNvPr id="1026" name="Freeform 15"/>
          <p:cNvSpPr>
            <a:spLocks/>
          </p:cNvSpPr>
          <p:nvPr/>
        </p:nvSpPr>
        <p:spPr bwMode="auto">
          <a:xfrm>
            <a:off x="8575431" y="206375"/>
            <a:ext cx="372208" cy="336550"/>
          </a:xfrm>
          <a:custGeom>
            <a:avLst/>
            <a:gdLst>
              <a:gd name="T0" fmla="*/ 2147483647 w 467"/>
              <a:gd name="T1" fmla="*/ 2147483647 h 424"/>
              <a:gd name="T2" fmla="*/ 2147483647 w 467"/>
              <a:gd name="T3" fmla="*/ 2147483647 h 424"/>
              <a:gd name="T4" fmla="*/ 2147483647 w 467"/>
              <a:gd name="T5" fmla="*/ 2147483647 h 424"/>
              <a:gd name="T6" fmla="*/ 2147483647 w 467"/>
              <a:gd name="T7" fmla="*/ 2147483647 h 424"/>
              <a:gd name="T8" fmla="*/ 2147483647 w 467"/>
              <a:gd name="T9" fmla="*/ 2147483647 h 424"/>
              <a:gd name="T10" fmla="*/ 2147483647 w 467"/>
              <a:gd name="T11" fmla="*/ 2147483647 h 424"/>
              <a:gd name="T12" fmla="*/ 2147483647 w 467"/>
              <a:gd name="T13" fmla="*/ 2147483647 h 424"/>
              <a:gd name="T14" fmla="*/ 2147483647 w 467"/>
              <a:gd name="T15" fmla="*/ 2147483647 h 424"/>
              <a:gd name="T16" fmla="*/ 2147483647 w 467"/>
              <a:gd name="T17" fmla="*/ 2147483647 h 424"/>
              <a:gd name="T18" fmla="*/ 2147483647 w 467"/>
              <a:gd name="T19" fmla="*/ 2147483647 h 424"/>
              <a:gd name="T20" fmla="*/ 2147483647 w 467"/>
              <a:gd name="T21" fmla="*/ 2147483647 h 424"/>
              <a:gd name="T22" fmla="*/ 2147483647 w 467"/>
              <a:gd name="T23" fmla="*/ 2147483647 h 424"/>
              <a:gd name="T24" fmla="*/ 2147483647 w 467"/>
              <a:gd name="T25" fmla="*/ 2147483647 h 424"/>
              <a:gd name="T26" fmla="*/ 2147483647 w 467"/>
              <a:gd name="T27" fmla="*/ 2147483647 h 424"/>
              <a:gd name="T28" fmla="*/ 2147483647 w 467"/>
              <a:gd name="T29" fmla="*/ 2147483647 h 424"/>
              <a:gd name="T30" fmla="*/ 2147483647 w 467"/>
              <a:gd name="T31" fmla="*/ 2147483647 h 424"/>
              <a:gd name="T32" fmla="*/ 2147483647 w 467"/>
              <a:gd name="T33" fmla="*/ 2147483647 h 424"/>
              <a:gd name="T34" fmla="*/ 2147483647 w 467"/>
              <a:gd name="T35" fmla="*/ 2147483647 h 424"/>
              <a:gd name="T36" fmla="*/ 2147483647 w 467"/>
              <a:gd name="T37" fmla="*/ 2147483647 h 424"/>
              <a:gd name="T38" fmla="*/ 2147483647 w 467"/>
              <a:gd name="T39" fmla="*/ 2147483647 h 424"/>
              <a:gd name="T40" fmla="*/ 2147483647 w 467"/>
              <a:gd name="T41" fmla="*/ 0 h 424"/>
              <a:gd name="T42" fmla="*/ 0 w 467"/>
              <a:gd name="T43" fmla="*/ 0 h 4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7" h="424">
                <a:moveTo>
                  <a:pt x="467" y="424"/>
                </a:moveTo>
                <a:lnTo>
                  <a:pt x="467" y="198"/>
                </a:lnTo>
                <a:lnTo>
                  <a:pt x="467" y="188"/>
                </a:lnTo>
                <a:lnTo>
                  <a:pt x="464" y="167"/>
                </a:lnTo>
                <a:lnTo>
                  <a:pt x="461" y="152"/>
                </a:lnTo>
                <a:lnTo>
                  <a:pt x="457" y="134"/>
                </a:lnTo>
                <a:lnTo>
                  <a:pt x="451" y="117"/>
                </a:lnTo>
                <a:lnTo>
                  <a:pt x="443" y="99"/>
                </a:lnTo>
                <a:lnTo>
                  <a:pt x="431" y="81"/>
                </a:lnTo>
                <a:lnTo>
                  <a:pt x="419" y="63"/>
                </a:lnTo>
                <a:lnTo>
                  <a:pt x="404" y="47"/>
                </a:lnTo>
                <a:lnTo>
                  <a:pt x="385" y="31"/>
                </a:lnTo>
                <a:lnTo>
                  <a:pt x="373" y="25"/>
                </a:lnTo>
                <a:lnTo>
                  <a:pt x="362" y="20"/>
                </a:lnTo>
                <a:lnTo>
                  <a:pt x="349" y="13"/>
                </a:lnTo>
                <a:lnTo>
                  <a:pt x="336" y="10"/>
                </a:lnTo>
                <a:lnTo>
                  <a:pt x="321" y="5"/>
                </a:lnTo>
                <a:lnTo>
                  <a:pt x="305" y="4"/>
                </a:lnTo>
                <a:lnTo>
                  <a:pt x="289" y="2"/>
                </a:lnTo>
                <a:lnTo>
                  <a:pt x="271" y="0"/>
                </a:lnTo>
                <a:lnTo>
                  <a:pt x="0" y="0"/>
                </a:lnTo>
              </a:path>
            </a:pathLst>
          </a:custGeom>
          <a:noFill/>
          <a:ln w="20638">
            <a:solidFill>
              <a:srgbClr val="D9DAD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027" name="Freeform 16"/>
          <p:cNvSpPr>
            <a:spLocks/>
          </p:cNvSpPr>
          <p:nvPr/>
        </p:nvSpPr>
        <p:spPr bwMode="auto">
          <a:xfrm>
            <a:off x="8612066" y="6280151"/>
            <a:ext cx="335573" cy="371475"/>
          </a:xfrm>
          <a:custGeom>
            <a:avLst/>
            <a:gdLst>
              <a:gd name="T0" fmla="*/ 0 w 422"/>
              <a:gd name="T1" fmla="*/ 2147483647 h 468"/>
              <a:gd name="T2" fmla="*/ 2147483647 w 422"/>
              <a:gd name="T3" fmla="*/ 2147483647 h 468"/>
              <a:gd name="T4" fmla="*/ 2147483647 w 422"/>
              <a:gd name="T5" fmla="*/ 2147483647 h 468"/>
              <a:gd name="T6" fmla="*/ 2147483647 w 422"/>
              <a:gd name="T7" fmla="*/ 2147483647 h 468"/>
              <a:gd name="T8" fmla="*/ 2147483647 w 422"/>
              <a:gd name="T9" fmla="*/ 2147483647 h 468"/>
              <a:gd name="T10" fmla="*/ 2147483647 w 422"/>
              <a:gd name="T11" fmla="*/ 2147483647 h 468"/>
              <a:gd name="T12" fmla="*/ 2147483647 w 422"/>
              <a:gd name="T13" fmla="*/ 2147483647 h 468"/>
              <a:gd name="T14" fmla="*/ 2147483647 w 422"/>
              <a:gd name="T15" fmla="*/ 2147483647 h 468"/>
              <a:gd name="T16" fmla="*/ 2147483647 w 422"/>
              <a:gd name="T17" fmla="*/ 2147483647 h 468"/>
              <a:gd name="T18" fmla="*/ 2147483647 w 422"/>
              <a:gd name="T19" fmla="*/ 2147483647 h 468"/>
              <a:gd name="T20" fmla="*/ 2147483647 w 422"/>
              <a:gd name="T21" fmla="*/ 2147483647 h 468"/>
              <a:gd name="T22" fmla="*/ 2147483647 w 422"/>
              <a:gd name="T23" fmla="*/ 2147483647 h 468"/>
              <a:gd name="T24" fmla="*/ 2147483647 w 422"/>
              <a:gd name="T25" fmla="*/ 2147483647 h 468"/>
              <a:gd name="T26" fmla="*/ 2147483647 w 422"/>
              <a:gd name="T27" fmla="*/ 2147483647 h 468"/>
              <a:gd name="T28" fmla="*/ 2147483647 w 422"/>
              <a:gd name="T29" fmla="*/ 2147483647 h 468"/>
              <a:gd name="T30" fmla="*/ 2147483647 w 422"/>
              <a:gd name="T31" fmla="*/ 2147483647 h 468"/>
              <a:gd name="T32" fmla="*/ 2147483647 w 422"/>
              <a:gd name="T33" fmla="*/ 2147483647 h 468"/>
              <a:gd name="T34" fmla="*/ 2147483647 w 422"/>
              <a:gd name="T35" fmla="*/ 2147483647 h 468"/>
              <a:gd name="T36" fmla="*/ 2147483647 w 422"/>
              <a:gd name="T37" fmla="*/ 2147483647 h 468"/>
              <a:gd name="T38" fmla="*/ 2147483647 w 422"/>
              <a:gd name="T39" fmla="*/ 2147483647 h 468"/>
              <a:gd name="T40" fmla="*/ 2147483647 w 422"/>
              <a:gd name="T41" fmla="*/ 2147483647 h 468"/>
              <a:gd name="T42" fmla="*/ 2147483647 w 422"/>
              <a:gd name="T43" fmla="*/ 0 h 4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2" h="468">
                <a:moveTo>
                  <a:pt x="0" y="468"/>
                </a:moveTo>
                <a:lnTo>
                  <a:pt x="226" y="468"/>
                </a:lnTo>
                <a:lnTo>
                  <a:pt x="234" y="468"/>
                </a:lnTo>
                <a:lnTo>
                  <a:pt x="257" y="464"/>
                </a:lnTo>
                <a:lnTo>
                  <a:pt x="272" y="461"/>
                </a:lnTo>
                <a:lnTo>
                  <a:pt x="288" y="458"/>
                </a:lnTo>
                <a:lnTo>
                  <a:pt x="306" y="452"/>
                </a:lnTo>
                <a:lnTo>
                  <a:pt x="323" y="443"/>
                </a:lnTo>
                <a:lnTo>
                  <a:pt x="343" y="432"/>
                </a:lnTo>
                <a:lnTo>
                  <a:pt x="361" y="419"/>
                </a:lnTo>
                <a:lnTo>
                  <a:pt x="377" y="405"/>
                </a:lnTo>
                <a:lnTo>
                  <a:pt x="391" y="385"/>
                </a:lnTo>
                <a:lnTo>
                  <a:pt x="398" y="374"/>
                </a:lnTo>
                <a:lnTo>
                  <a:pt x="404" y="363"/>
                </a:lnTo>
                <a:lnTo>
                  <a:pt x="409" y="350"/>
                </a:lnTo>
                <a:lnTo>
                  <a:pt x="414" y="337"/>
                </a:lnTo>
                <a:lnTo>
                  <a:pt x="417" y="322"/>
                </a:lnTo>
                <a:lnTo>
                  <a:pt x="420" y="306"/>
                </a:lnTo>
                <a:lnTo>
                  <a:pt x="422" y="290"/>
                </a:lnTo>
                <a:lnTo>
                  <a:pt x="422" y="272"/>
                </a:lnTo>
                <a:lnTo>
                  <a:pt x="422" y="0"/>
                </a:lnTo>
              </a:path>
            </a:pathLst>
          </a:custGeom>
          <a:noFill/>
          <a:ln w="20638">
            <a:solidFill>
              <a:srgbClr val="D9DAD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028" name="Titelplatzhalter 1"/>
          <p:cNvSpPr>
            <a:spLocks noGrp="1"/>
          </p:cNvSpPr>
          <p:nvPr>
            <p:ph type="title"/>
          </p:nvPr>
        </p:nvSpPr>
        <p:spPr bwMode="auto">
          <a:xfrm>
            <a:off x="684335" y="915988"/>
            <a:ext cx="80522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endParaRPr lang="de-DE" dirty="0"/>
          </a:p>
        </p:txBody>
      </p:sp>
      <p:sp>
        <p:nvSpPr>
          <p:cNvPr id="1029" name="Textplatzhalter 2"/>
          <p:cNvSpPr>
            <a:spLocks noGrp="1"/>
          </p:cNvSpPr>
          <p:nvPr>
            <p:ph type="body" idx="1"/>
          </p:nvPr>
        </p:nvSpPr>
        <p:spPr bwMode="auto">
          <a:xfrm>
            <a:off x="687266" y="1773238"/>
            <a:ext cx="8049357"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6" name="Foliennummernplatzhalter 5"/>
          <p:cNvSpPr>
            <a:spLocks noGrp="1"/>
          </p:cNvSpPr>
          <p:nvPr>
            <p:ph type="sldNum" sz="quarter" idx="4"/>
          </p:nvPr>
        </p:nvSpPr>
        <p:spPr bwMode="auto">
          <a:xfrm>
            <a:off x="0" y="6351589"/>
            <a:ext cx="1547446" cy="365125"/>
          </a:xfrm>
          <a:prstGeom prst="rect">
            <a:avLst/>
          </a:prstGeom>
          <a:noFill/>
          <a:ln w="9525">
            <a:noFill/>
            <a:miter lim="800000"/>
            <a:headEnd/>
            <a:tailEnd/>
          </a:ln>
        </p:spPr>
        <p:txBody>
          <a:bodyPr vert="horz" wrap="square" lIns="864000" tIns="0" rIns="91440" bIns="0" numCol="1" anchor="t" anchorCtr="0" compatLnSpc="1">
            <a:prstTxWarp prst="textNoShape">
              <a:avLst/>
            </a:prstTxWarp>
          </a:bodyPr>
          <a:lstStyle>
            <a:lvl1pPr algn="l">
              <a:defRPr sz="600">
                <a:latin typeface="+mn-lt"/>
                <a:cs typeface="+mj-cs"/>
              </a:defRPr>
            </a:lvl1pPr>
          </a:lstStyle>
          <a:p>
            <a:pPr>
              <a:defRPr/>
            </a:pPr>
            <a:fld id="{B1D9E32B-9274-462C-ACB8-F0D68968CDD6}" type="slidenum">
              <a:rPr lang="de-DE"/>
              <a:pPr>
                <a:defRPr/>
              </a:pPr>
              <a:t>‹#›</a:t>
            </a:fld>
            <a:endParaRPr lang="de-DE"/>
          </a:p>
        </p:txBody>
      </p:sp>
      <p:sp>
        <p:nvSpPr>
          <p:cNvPr id="1031" name="Text Box 8"/>
          <p:cNvSpPr txBox="1">
            <a:spLocks noChangeArrowheads="1"/>
          </p:cNvSpPr>
          <p:nvPr/>
        </p:nvSpPr>
        <p:spPr bwMode="auto">
          <a:xfrm>
            <a:off x="4717073" y="5734051"/>
            <a:ext cx="11239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defRPr/>
            </a:pPr>
            <a:endParaRPr lang="de-DE" sz="600"/>
          </a:p>
        </p:txBody>
      </p:sp>
      <p:sp>
        <p:nvSpPr>
          <p:cNvPr id="1032" name="Freeform 19"/>
          <p:cNvSpPr>
            <a:spLocks/>
          </p:cNvSpPr>
          <p:nvPr/>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Fußzeilenplatzhalter 1"/>
          <p:cNvSpPr>
            <a:spLocks noGrp="1"/>
          </p:cNvSpPr>
          <p:nvPr>
            <p:ph type="ftr" sz="quarter" idx="3"/>
          </p:nvPr>
        </p:nvSpPr>
        <p:spPr>
          <a:xfrm>
            <a:off x="2627435" y="6343650"/>
            <a:ext cx="6071088" cy="192088"/>
          </a:xfrm>
          <a:prstGeom prst="rect">
            <a:avLst/>
          </a:prstGeom>
        </p:spPr>
        <p:txBody>
          <a:bodyPr vert="horz" lIns="91440" tIns="45720" rIns="91440" bIns="45720" rtlCol="0" anchor="ctr"/>
          <a:lstStyle>
            <a:lvl1pPr algn="r">
              <a:defRPr lang="de-DE" sz="600" kern="1200" smtClean="0">
                <a:solidFill>
                  <a:schemeClr val="tx1"/>
                </a:solidFill>
                <a:latin typeface="+mn-lt"/>
                <a:ea typeface="+mn-ea"/>
                <a:cs typeface="+mn-cs"/>
              </a:defRPr>
            </a:lvl1pPr>
          </a:lstStyle>
          <a:p>
            <a:pPr>
              <a:defRPr/>
            </a:pPr>
            <a:r>
              <a:rPr lang="en-US"/>
              <a:t>Fronius International GmbH  /  first name last name  /  Titel of presentation  /  xx.xx.20xx - v02 </a:t>
            </a:r>
            <a:endParaRPr dirty="0"/>
          </a:p>
        </p:txBody>
      </p:sp>
      <p:pic>
        <p:nvPicPr>
          <p:cNvPr id="1034" name="Picture 130" descr="Fronius Logo EN_CMYK"/>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737231" y="431801"/>
            <a:ext cx="100818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68" r:id="rId1"/>
    <p:sldLayoutId id="2147484248" r:id="rId2"/>
    <p:sldLayoutId id="2147484249" r:id="rId3"/>
    <p:sldLayoutId id="214748426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 id="2147484260" r:id="rId15"/>
    <p:sldLayoutId id="2147484261" r:id="rId16"/>
    <p:sldLayoutId id="2147484262" r:id="rId17"/>
    <p:sldLayoutId id="2147484271" r:id="rId18"/>
    <p:sldLayoutId id="2147484296" r:id="rId19"/>
    <p:sldLayoutId id="2147484297" r:id="rId20"/>
  </p:sldLayoutIdLst>
  <p:hf hdr="0" dt="0"/>
  <p:txStyles>
    <p:titleStyle>
      <a:lvl1pPr algn="l" rtl="0" eaLnBrk="1" fontAlgn="base" hangingPunct="1">
        <a:spcBef>
          <a:spcPct val="0"/>
        </a:spcBef>
        <a:spcAft>
          <a:spcPct val="0"/>
        </a:spcAft>
        <a:defRPr sz="2800" b="1" cap="all">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Narrow" pitchFamily="34" charset="0"/>
          <a:cs typeface="Arial" charset="0"/>
        </a:defRPr>
      </a:lvl2pPr>
      <a:lvl3pPr algn="l" rtl="0" eaLnBrk="1" fontAlgn="base" hangingPunct="1">
        <a:spcBef>
          <a:spcPct val="0"/>
        </a:spcBef>
        <a:spcAft>
          <a:spcPct val="0"/>
        </a:spcAft>
        <a:defRPr sz="2800" b="1">
          <a:solidFill>
            <a:schemeClr val="tx1"/>
          </a:solidFill>
          <a:latin typeface="Arial Narrow" pitchFamily="34" charset="0"/>
          <a:cs typeface="Arial" charset="0"/>
        </a:defRPr>
      </a:lvl3pPr>
      <a:lvl4pPr algn="l" rtl="0" eaLnBrk="1" fontAlgn="base" hangingPunct="1">
        <a:spcBef>
          <a:spcPct val="0"/>
        </a:spcBef>
        <a:spcAft>
          <a:spcPct val="0"/>
        </a:spcAft>
        <a:defRPr sz="2800" b="1">
          <a:solidFill>
            <a:schemeClr val="tx1"/>
          </a:solidFill>
          <a:latin typeface="Arial Narrow" pitchFamily="34" charset="0"/>
          <a:cs typeface="Arial" charset="0"/>
        </a:defRPr>
      </a:lvl4pPr>
      <a:lvl5pPr algn="l" rtl="0" eaLnBrk="1" fontAlgn="base" hangingPunct="1">
        <a:spcBef>
          <a:spcPct val="0"/>
        </a:spcBef>
        <a:spcAft>
          <a:spcPct val="0"/>
        </a:spcAft>
        <a:defRPr sz="2800" b="1">
          <a:solidFill>
            <a:schemeClr val="tx1"/>
          </a:solidFill>
          <a:latin typeface="Arial Narrow" pitchFamily="34" charset="0"/>
          <a:cs typeface="Arial" charset="0"/>
        </a:defRPr>
      </a:lvl5pPr>
      <a:lvl6pPr marL="4572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6pPr>
      <a:lvl7pPr marL="9144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7pPr>
      <a:lvl8pPr marL="13716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8pPr>
      <a:lvl9pPr marL="18288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9pPr>
    </p:titleStyle>
    <p:bodyStyle>
      <a:lvl1pPr marL="342900" indent="-342900" algn="l" rtl="0" eaLnBrk="1" fontAlgn="base" hangingPunct="1">
        <a:lnSpc>
          <a:spcPct val="110000"/>
        </a:lnSpc>
        <a:spcBef>
          <a:spcPct val="20000"/>
        </a:spcBef>
        <a:spcAft>
          <a:spcPct val="0"/>
        </a:spcAft>
        <a:buFont typeface="Arial" charset="0"/>
        <a:defRPr>
          <a:solidFill>
            <a:schemeClr val="tx1"/>
          </a:solidFill>
          <a:latin typeface="+mn-lt"/>
          <a:ea typeface="+mn-ea"/>
          <a:cs typeface="+mn-cs"/>
        </a:defRPr>
      </a:lvl1pPr>
      <a:lvl2pPr marL="358775" indent="-179388" algn="l" rtl="0" eaLnBrk="1" fontAlgn="base" hangingPunct="1">
        <a:lnSpc>
          <a:spcPct val="110000"/>
        </a:lnSpc>
        <a:spcBef>
          <a:spcPct val="20000"/>
        </a:spcBef>
        <a:spcAft>
          <a:spcPct val="0"/>
        </a:spcAft>
        <a:buClr>
          <a:schemeClr val="accent1"/>
        </a:buClr>
        <a:buFont typeface="Arial" charset="0"/>
        <a:buChar char="/"/>
        <a:defRPr>
          <a:solidFill>
            <a:schemeClr val="tx1"/>
          </a:solidFill>
          <a:latin typeface="+mn-lt"/>
        </a:defRPr>
      </a:lvl2pPr>
      <a:lvl3pPr marL="719138"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3pPr>
      <a:lvl4pPr marL="1077913" indent="-179388" algn="l" rtl="0" eaLnBrk="1" fontAlgn="base" hangingPunct="1">
        <a:lnSpc>
          <a:spcPct val="110000"/>
        </a:lnSpc>
        <a:spcBef>
          <a:spcPct val="20000"/>
        </a:spcBef>
        <a:spcAft>
          <a:spcPct val="0"/>
        </a:spcAft>
        <a:buFont typeface="Arial" charset="0"/>
        <a:buChar char="/"/>
        <a:defRPr sz="1400">
          <a:solidFill>
            <a:schemeClr val="tx1"/>
          </a:solidFill>
          <a:latin typeface="+mn-lt"/>
        </a:defRPr>
      </a:lvl4pPr>
      <a:lvl5pPr marL="1438275" indent="-179388" algn="l" rtl="0" eaLnBrk="1" fontAlgn="base" hangingPunct="1">
        <a:lnSpc>
          <a:spcPct val="110000"/>
        </a:lnSpc>
        <a:spcBef>
          <a:spcPct val="20000"/>
        </a:spcBef>
        <a:spcAft>
          <a:spcPct val="0"/>
        </a:spcAft>
        <a:buFont typeface="Arial" charset="0"/>
        <a:buChar char="/"/>
        <a:defRPr sz="1400">
          <a:solidFill>
            <a:schemeClr val="tx1"/>
          </a:solidFill>
          <a:latin typeface="+mn-lt"/>
        </a:defRPr>
      </a:lvl5pPr>
      <a:lvl6pPr marL="18954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6pPr>
      <a:lvl7pPr marL="23526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7pPr>
      <a:lvl8pPr marL="28098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8pPr>
      <a:lvl9pPr marL="32670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333"/>
          <p:cNvGrpSpPr>
            <a:grpSpLocks/>
          </p:cNvGrpSpPr>
          <p:nvPr/>
        </p:nvGrpSpPr>
        <p:grpSpPr bwMode="auto">
          <a:xfrm>
            <a:off x="0" y="0"/>
            <a:ext cx="9144000" cy="6858000"/>
            <a:chOff x="0" y="0"/>
            <a:chExt cx="5760" cy="4320"/>
          </a:xfrm>
        </p:grpSpPr>
        <p:sp>
          <p:nvSpPr>
            <p:cNvPr id="2059" name="AutoShape 5"/>
            <p:cNvSpPr>
              <a:spLocks noChangeAspect="1" noChangeArrowheads="1" noTextEdit="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060" name="Rectangle 7"/>
            <p:cNvSpPr>
              <a:spLocks noChangeArrowheads="1"/>
            </p:cNvSpPr>
            <p:nvPr/>
          </p:nvSpPr>
          <p:spPr bwMode="auto">
            <a:xfrm>
              <a:off x="0" y="0"/>
              <a:ext cx="5760" cy="43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endParaRPr lang="de-DE" altLang="de-DE"/>
            </a:p>
          </p:txBody>
        </p:sp>
        <p:sp>
          <p:nvSpPr>
            <p:cNvPr id="2061" name="Freeform 8"/>
            <p:cNvSpPr>
              <a:spLocks/>
            </p:cNvSpPr>
            <p:nvPr/>
          </p:nvSpPr>
          <p:spPr bwMode="auto">
            <a:xfrm>
              <a:off x="124" y="130"/>
              <a:ext cx="5512" cy="4060"/>
            </a:xfrm>
            <a:custGeom>
              <a:avLst/>
              <a:gdLst>
                <a:gd name="T0" fmla="*/ 1 w 11022"/>
                <a:gd name="T1" fmla="*/ 0 h 8120"/>
                <a:gd name="T2" fmla="*/ 1 w 11022"/>
                <a:gd name="T3" fmla="*/ 1 h 8120"/>
                <a:gd name="T4" fmla="*/ 1 w 11022"/>
                <a:gd name="T5" fmla="*/ 1 h 8120"/>
                <a:gd name="T6" fmla="*/ 1 w 11022"/>
                <a:gd name="T7" fmla="*/ 1 h 8120"/>
                <a:gd name="T8" fmla="*/ 1 w 11022"/>
                <a:gd name="T9" fmla="*/ 1 h 8120"/>
                <a:gd name="T10" fmla="*/ 1 w 11022"/>
                <a:gd name="T11" fmla="*/ 1 h 8120"/>
                <a:gd name="T12" fmla="*/ 1 w 11022"/>
                <a:gd name="T13" fmla="*/ 1 h 8120"/>
                <a:gd name="T14" fmla="*/ 1 w 11022"/>
                <a:gd name="T15" fmla="*/ 1 h 8120"/>
                <a:gd name="T16" fmla="*/ 1 w 11022"/>
                <a:gd name="T17" fmla="*/ 1 h 8120"/>
                <a:gd name="T18" fmla="*/ 0 w 11022"/>
                <a:gd name="T19" fmla="*/ 1 h 8120"/>
                <a:gd name="T20" fmla="*/ 0 w 11022"/>
                <a:gd name="T21" fmla="*/ 1 h 8120"/>
                <a:gd name="T22" fmla="*/ 1 w 11022"/>
                <a:gd name="T23" fmla="*/ 1 h 8120"/>
                <a:gd name="T24" fmla="*/ 1 w 11022"/>
                <a:gd name="T25" fmla="*/ 1 h 8120"/>
                <a:gd name="T26" fmla="*/ 1 w 11022"/>
                <a:gd name="T27" fmla="*/ 1 h 8120"/>
                <a:gd name="T28" fmla="*/ 1 w 11022"/>
                <a:gd name="T29" fmla="*/ 1 h 8120"/>
                <a:gd name="T30" fmla="*/ 1 w 11022"/>
                <a:gd name="T31" fmla="*/ 1 h 8120"/>
                <a:gd name="T32" fmla="*/ 1 w 11022"/>
                <a:gd name="T33" fmla="*/ 1 h 8120"/>
                <a:gd name="T34" fmla="*/ 1 w 11022"/>
                <a:gd name="T35" fmla="*/ 1 h 8120"/>
                <a:gd name="T36" fmla="*/ 1 w 11022"/>
                <a:gd name="T37" fmla="*/ 1 h 8120"/>
                <a:gd name="T38" fmla="*/ 1 w 11022"/>
                <a:gd name="T39" fmla="*/ 1 h 8120"/>
                <a:gd name="T40" fmla="*/ 1 w 11022"/>
                <a:gd name="T41" fmla="*/ 1 h 8120"/>
                <a:gd name="T42" fmla="*/ 1 w 11022"/>
                <a:gd name="T43" fmla="*/ 1 h 8120"/>
                <a:gd name="T44" fmla="*/ 1 w 11022"/>
                <a:gd name="T45" fmla="*/ 1 h 8120"/>
                <a:gd name="T46" fmla="*/ 1 w 11022"/>
                <a:gd name="T47" fmla="*/ 1 h 8120"/>
                <a:gd name="T48" fmla="*/ 1 w 11022"/>
                <a:gd name="T49" fmla="*/ 1 h 8120"/>
                <a:gd name="T50" fmla="*/ 1 w 11022"/>
                <a:gd name="T51" fmla="*/ 1 h 8120"/>
                <a:gd name="T52" fmla="*/ 1 w 11022"/>
                <a:gd name="T53" fmla="*/ 1 h 8120"/>
                <a:gd name="T54" fmla="*/ 1 w 11022"/>
                <a:gd name="T55" fmla="*/ 1 h 8120"/>
                <a:gd name="T56" fmla="*/ 1 w 11022"/>
                <a:gd name="T57" fmla="*/ 1 h 8120"/>
                <a:gd name="T58" fmla="*/ 1 w 11022"/>
                <a:gd name="T59" fmla="*/ 1 h 8120"/>
                <a:gd name="T60" fmla="*/ 1 w 11022"/>
                <a:gd name="T61" fmla="*/ 1 h 8120"/>
                <a:gd name="T62" fmla="*/ 1 w 11022"/>
                <a:gd name="T63" fmla="*/ 1 h 8120"/>
                <a:gd name="T64" fmla="*/ 1 w 11022"/>
                <a:gd name="T65" fmla="*/ 1 h 8120"/>
                <a:gd name="T66" fmla="*/ 1 w 11022"/>
                <a:gd name="T67" fmla="*/ 1 h 8120"/>
                <a:gd name="T68" fmla="*/ 1 w 11022"/>
                <a:gd name="T69" fmla="*/ 1 h 8120"/>
                <a:gd name="T70" fmla="*/ 1 w 11022"/>
                <a:gd name="T71" fmla="*/ 1 h 8120"/>
                <a:gd name="T72" fmla="*/ 1 w 11022"/>
                <a:gd name="T73" fmla="*/ 1 h 8120"/>
                <a:gd name="T74" fmla="*/ 1 w 11022"/>
                <a:gd name="T75" fmla="*/ 1 h 8120"/>
                <a:gd name="T76" fmla="*/ 1 w 11022"/>
                <a:gd name="T77" fmla="*/ 1 h 8120"/>
                <a:gd name="T78" fmla="*/ 1 w 11022"/>
                <a:gd name="T79" fmla="*/ 0 h 8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022" h="8120">
                  <a:moveTo>
                    <a:pt x="197"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10826" y="8120"/>
                  </a:lnTo>
                  <a:lnTo>
                    <a:pt x="10834" y="8120"/>
                  </a:lnTo>
                  <a:lnTo>
                    <a:pt x="10857" y="8116"/>
                  </a:lnTo>
                  <a:lnTo>
                    <a:pt x="10872" y="8113"/>
                  </a:lnTo>
                  <a:lnTo>
                    <a:pt x="10888" y="8110"/>
                  </a:lnTo>
                  <a:lnTo>
                    <a:pt x="10906" y="8104"/>
                  </a:lnTo>
                  <a:lnTo>
                    <a:pt x="10923" y="8095"/>
                  </a:lnTo>
                  <a:lnTo>
                    <a:pt x="10943" y="8084"/>
                  </a:lnTo>
                  <a:lnTo>
                    <a:pt x="10961" y="8071"/>
                  </a:lnTo>
                  <a:lnTo>
                    <a:pt x="10977" y="8057"/>
                  </a:lnTo>
                  <a:lnTo>
                    <a:pt x="10991" y="8037"/>
                  </a:lnTo>
                  <a:lnTo>
                    <a:pt x="10998" y="8026"/>
                  </a:lnTo>
                  <a:lnTo>
                    <a:pt x="11004" y="8015"/>
                  </a:lnTo>
                  <a:lnTo>
                    <a:pt x="11009" y="8002"/>
                  </a:lnTo>
                  <a:lnTo>
                    <a:pt x="11014" y="7989"/>
                  </a:lnTo>
                  <a:lnTo>
                    <a:pt x="11017" y="7974"/>
                  </a:lnTo>
                  <a:lnTo>
                    <a:pt x="11020" y="7958"/>
                  </a:lnTo>
                  <a:lnTo>
                    <a:pt x="11022" y="7942"/>
                  </a:lnTo>
                  <a:lnTo>
                    <a:pt x="11022" y="7924"/>
                  </a:lnTo>
                  <a:lnTo>
                    <a:pt x="11022" y="198"/>
                  </a:lnTo>
                  <a:lnTo>
                    <a:pt x="11022" y="188"/>
                  </a:lnTo>
                  <a:lnTo>
                    <a:pt x="11019" y="167"/>
                  </a:lnTo>
                  <a:lnTo>
                    <a:pt x="11016" y="152"/>
                  </a:lnTo>
                  <a:lnTo>
                    <a:pt x="11012" y="134"/>
                  </a:lnTo>
                  <a:lnTo>
                    <a:pt x="11006" y="117"/>
                  </a:lnTo>
                  <a:lnTo>
                    <a:pt x="10998" y="99"/>
                  </a:lnTo>
                  <a:lnTo>
                    <a:pt x="10986" y="81"/>
                  </a:lnTo>
                  <a:lnTo>
                    <a:pt x="10974" y="63"/>
                  </a:lnTo>
                  <a:lnTo>
                    <a:pt x="10959" y="47"/>
                  </a:lnTo>
                  <a:lnTo>
                    <a:pt x="10940" y="31"/>
                  </a:lnTo>
                  <a:lnTo>
                    <a:pt x="10928" y="25"/>
                  </a:lnTo>
                  <a:lnTo>
                    <a:pt x="10917" y="20"/>
                  </a:lnTo>
                  <a:lnTo>
                    <a:pt x="10904" y="13"/>
                  </a:lnTo>
                  <a:lnTo>
                    <a:pt x="10891" y="10"/>
                  </a:lnTo>
                  <a:lnTo>
                    <a:pt x="10876" y="5"/>
                  </a:lnTo>
                  <a:lnTo>
                    <a:pt x="10860" y="4"/>
                  </a:lnTo>
                  <a:lnTo>
                    <a:pt x="10844" y="2"/>
                  </a:lnTo>
                  <a:lnTo>
                    <a:pt x="10826" y="0"/>
                  </a:lnTo>
                  <a:lnTo>
                    <a:pt x="197" y="0"/>
                  </a:lnTo>
                  <a:close/>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2051" name="Textplatzhalter 2"/>
          <p:cNvSpPr>
            <a:spLocks noGrp="1"/>
          </p:cNvSpPr>
          <p:nvPr>
            <p:ph type="body" idx="1"/>
          </p:nvPr>
        </p:nvSpPr>
        <p:spPr bwMode="auto">
          <a:xfrm>
            <a:off x="687266" y="1773238"/>
            <a:ext cx="80581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052" name="Freeform 330"/>
          <p:cNvSpPr>
            <a:spLocks/>
          </p:cNvSpPr>
          <p:nvPr/>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28" name="Titelplatzhalter 1"/>
          <p:cNvSpPr>
            <a:spLocks noGrp="1"/>
          </p:cNvSpPr>
          <p:nvPr>
            <p:ph type="title"/>
          </p:nvPr>
        </p:nvSpPr>
        <p:spPr bwMode="auto">
          <a:xfrm>
            <a:off x="684335" y="915988"/>
            <a:ext cx="80522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dirty="0"/>
              <a:t>TITELMASTERFORMAT DURCH KLICKEN BEARBEITEN</a:t>
            </a:r>
          </a:p>
        </p:txBody>
      </p:sp>
      <p:sp>
        <p:nvSpPr>
          <p:cNvPr id="6" name="Foliennummernplatzhalter 5"/>
          <p:cNvSpPr>
            <a:spLocks noGrp="1"/>
          </p:cNvSpPr>
          <p:nvPr>
            <p:ph type="sldNum" sz="quarter" idx="4"/>
          </p:nvPr>
        </p:nvSpPr>
        <p:spPr bwMode="auto">
          <a:xfrm>
            <a:off x="0" y="6351589"/>
            <a:ext cx="1547446" cy="365125"/>
          </a:xfrm>
          <a:prstGeom prst="rect">
            <a:avLst/>
          </a:prstGeom>
          <a:noFill/>
          <a:ln w="9525">
            <a:noFill/>
            <a:miter lim="800000"/>
            <a:headEnd/>
            <a:tailEnd/>
          </a:ln>
        </p:spPr>
        <p:txBody>
          <a:bodyPr vert="horz" wrap="square" lIns="864000" tIns="0" rIns="91440" bIns="0" numCol="1" anchor="t" anchorCtr="0" compatLnSpc="1">
            <a:prstTxWarp prst="textNoShape">
              <a:avLst/>
            </a:prstTxWarp>
          </a:bodyPr>
          <a:lstStyle>
            <a:lvl1pPr algn="l">
              <a:defRPr sz="600">
                <a:latin typeface="+mn-lt"/>
                <a:cs typeface="+mj-cs"/>
              </a:defRPr>
            </a:lvl1pPr>
          </a:lstStyle>
          <a:p>
            <a:pPr>
              <a:defRPr/>
            </a:pPr>
            <a:fld id="{D99A5D1F-AE05-4843-AABB-6465375FEEFE}" type="slidenum">
              <a:rPr lang="de-DE"/>
              <a:pPr>
                <a:defRPr/>
              </a:pPr>
              <a:t>‹#›</a:t>
            </a:fld>
            <a:endParaRPr lang="de-DE"/>
          </a:p>
        </p:txBody>
      </p:sp>
      <p:sp>
        <p:nvSpPr>
          <p:cNvPr id="1031" name="Text Box 8"/>
          <p:cNvSpPr txBox="1">
            <a:spLocks noChangeArrowheads="1"/>
          </p:cNvSpPr>
          <p:nvPr/>
        </p:nvSpPr>
        <p:spPr bwMode="auto">
          <a:xfrm>
            <a:off x="4717073" y="5734051"/>
            <a:ext cx="11239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defRPr/>
            </a:pPr>
            <a:endParaRPr lang="de-DE" sz="600"/>
          </a:p>
        </p:txBody>
      </p:sp>
      <p:sp>
        <p:nvSpPr>
          <p:cNvPr id="2" name="Fußzeilenplatzhalter 1"/>
          <p:cNvSpPr>
            <a:spLocks noGrp="1"/>
          </p:cNvSpPr>
          <p:nvPr>
            <p:ph type="ftr" sz="quarter" idx="3"/>
          </p:nvPr>
        </p:nvSpPr>
        <p:spPr>
          <a:xfrm>
            <a:off x="2627435" y="6343650"/>
            <a:ext cx="6071088" cy="192088"/>
          </a:xfrm>
          <a:prstGeom prst="rect">
            <a:avLst/>
          </a:prstGeom>
        </p:spPr>
        <p:txBody>
          <a:bodyPr vert="horz" lIns="91440" tIns="45720" rIns="91440" bIns="45720" rtlCol="0" anchor="ctr"/>
          <a:lstStyle>
            <a:lvl1pPr algn="r">
              <a:defRPr lang="de-DE" sz="600" kern="1200" smtClean="0">
                <a:solidFill>
                  <a:schemeClr val="tx1"/>
                </a:solidFill>
                <a:latin typeface="+mn-lt"/>
                <a:ea typeface="+mn-ea"/>
                <a:cs typeface="+mn-cs"/>
              </a:defRPr>
            </a:lvl1pPr>
          </a:lstStyle>
          <a:p>
            <a:pPr>
              <a:defRPr/>
            </a:pPr>
            <a:r>
              <a:rPr lang="en-US"/>
              <a:t>Fronius International GmbH  /  first name last name  /  Titel of presentation  /  xx.xx.20xx - v02 </a:t>
            </a:r>
            <a:endParaRPr/>
          </a:p>
        </p:txBody>
      </p:sp>
      <p:pic>
        <p:nvPicPr>
          <p:cNvPr id="2057" name="Picture 130" descr="Fronius Logo EN_CMY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37231" y="431801"/>
            <a:ext cx="100818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Ablage\ppt\Sparte_grau.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615" y="432000"/>
            <a:ext cx="2737765" cy="1368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70" r:id="rId4"/>
    <p:sldLayoutId id="2147484290" r:id="rId5"/>
    <p:sldLayoutId id="2147484291" r:id="rId6"/>
    <p:sldLayoutId id="2147484293" r:id="rId7"/>
    <p:sldLayoutId id="2147484294" r:id="rId8"/>
    <p:sldLayoutId id="2147484295" r:id="rId9"/>
  </p:sldLayoutIdLst>
  <p:hf hdr="0" dt="0"/>
  <p:txStyles>
    <p:titleStyle>
      <a:lvl1pPr algn="l" rtl="0" eaLnBrk="0" fontAlgn="base" hangingPunct="0">
        <a:lnSpc>
          <a:spcPct val="110000"/>
        </a:lnSpc>
        <a:spcBef>
          <a:spcPct val="0"/>
        </a:spcBef>
        <a:spcAft>
          <a:spcPct val="0"/>
        </a:spcAft>
        <a:defRPr sz="2800" b="1" cap="all">
          <a:solidFill>
            <a:schemeClr val="tx1"/>
          </a:solidFill>
          <a:latin typeface="+mj-lt"/>
          <a:ea typeface="+mj-ea"/>
          <a:cs typeface="+mj-cs"/>
        </a:defRPr>
      </a:lvl1pPr>
      <a:lvl2pPr algn="l" rtl="0" eaLnBrk="0" fontAlgn="base" hangingPunct="0">
        <a:lnSpc>
          <a:spcPct val="110000"/>
        </a:lnSpc>
        <a:spcBef>
          <a:spcPct val="0"/>
        </a:spcBef>
        <a:spcAft>
          <a:spcPct val="0"/>
        </a:spcAft>
        <a:defRPr sz="2800" b="1">
          <a:solidFill>
            <a:schemeClr val="tx1"/>
          </a:solidFill>
          <a:latin typeface="Arial Narrow" pitchFamily="34" charset="0"/>
          <a:cs typeface="Arial" charset="0"/>
        </a:defRPr>
      </a:lvl2pPr>
      <a:lvl3pPr algn="l" rtl="0" eaLnBrk="0" fontAlgn="base" hangingPunct="0">
        <a:lnSpc>
          <a:spcPct val="110000"/>
        </a:lnSpc>
        <a:spcBef>
          <a:spcPct val="0"/>
        </a:spcBef>
        <a:spcAft>
          <a:spcPct val="0"/>
        </a:spcAft>
        <a:defRPr sz="2800" b="1">
          <a:solidFill>
            <a:schemeClr val="tx1"/>
          </a:solidFill>
          <a:latin typeface="Arial Narrow" pitchFamily="34" charset="0"/>
          <a:cs typeface="Arial" charset="0"/>
        </a:defRPr>
      </a:lvl3pPr>
      <a:lvl4pPr algn="l" rtl="0" eaLnBrk="0" fontAlgn="base" hangingPunct="0">
        <a:lnSpc>
          <a:spcPct val="110000"/>
        </a:lnSpc>
        <a:spcBef>
          <a:spcPct val="0"/>
        </a:spcBef>
        <a:spcAft>
          <a:spcPct val="0"/>
        </a:spcAft>
        <a:defRPr sz="2800" b="1">
          <a:solidFill>
            <a:schemeClr val="tx1"/>
          </a:solidFill>
          <a:latin typeface="Arial Narrow" pitchFamily="34" charset="0"/>
          <a:cs typeface="Arial" charset="0"/>
        </a:defRPr>
      </a:lvl4pPr>
      <a:lvl5pPr algn="l" rtl="0" eaLnBrk="0" fontAlgn="base" hangingPunct="0">
        <a:lnSpc>
          <a:spcPct val="110000"/>
        </a:lnSpc>
        <a:spcBef>
          <a:spcPct val="0"/>
        </a:spcBef>
        <a:spcAft>
          <a:spcPct val="0"/>
        </a:spcAft>
        <a:defRPr sz="2800" b="1">
          <a:solidFill>
            <a:schemeClr val="tx1"/>
          </a:solidFill>
          <a:latin typeface="Arial Narrow" pitchFamily="34" charset="0"/>
          <a:cs typeface="Arial" charset="0"/>
        </a:defRPr>
      </a:lvl5pPr>
      <a:lvl6pPr marL="457200" algn="l" rtl="0" fontAlgn="base">
        <a:lnSpc>
          <a:spcPct val="110000"/>
        </a:lnSpc>
        <a:spcBef>
          <a:spcPct val="0"/>
        </a:spcBef>
        <a:spcAft>
          <a:spcPct val="0"/>
        </a:spcAft>
        <a:defRPr sz="2800" b="1">
          <a:solidFill>
            <a:schemeClr val="tx1"/>
          </a:solidFill>
          <a:latin typeface="Arial Narrow" pitchFamily="34" charset="0"/>
          <a:cs typeface="Arial" charset="0"/>
        </a:defRPr>
      </a:lvl6pPr>
      <a:lvl7pPr marL="914400" algn="l" rtl="0" fontAlgn="base">
        <a:lnSpc>
          <a:spcPct val="110000"/>
        </a:lnSpc>
        <a:spcBef>
          <a:spcPct val="0"/>
        </a:spcBef>
        <a:spcAft>
          <a:spcPct val="0"/>
        </a:spcAft>
        <a:defRPr sz="2800" b="1">
          <a:solidFill>
            <a:schemeClr val="tx1"/>
          </a:solidFill>
          <a:latin typeface="Arial Narrow" pitchFamily="34" charset="0"/>
          <a:cs typeface="Arial" charset="0"/>
        </a:defRPr>
      </a:lvl7pPr>
      <a:lvl8pPr marL="1371600" algn="l" rtl="0" fontAlgn="base">
        <a:lnSpc>
          <a:spcPct val="110000"/>
        </a:lnSpc>
        <a:spcBef>
          <a:spcPct val="0"/>
        </a:spcBef>
        <a:spcAft>
          <a:spcPct val="0"/>
        </a:spcAft>
        <a:defRPr sz="2800" b="1">
          <a:solidFill>
            <a:schemeClr val="tx1"/>
          </a:solidFill>
          <a:latin typeface="Arial Narrow" pitchFamily="34" charset="0"/>
          <a:cs typeface="Arial" charset="0"/>
        </a:defRPr>
      </a:lvl8pPr>
      <a:lvl9pPr marL="1828800" algn="l" rtl="0" fontAlgn="base">
        <a:lnSpc>
          <a:spcPct val="110000"/>
        </a:lnSpc>
        <a:spcBef>
          <a:spcPct val="0"/>
        </a:spcBef>
        <a:spcAft>
          <a:spcPct val="0"/>
        </a:spcAft>
        <a:defRPr sz="2800" b="1">
          <a:solidFill>
            <a:schemeClr val="tx1"/>
          </a:solidFill>
          <a:latin typeface="Arial Narrow" pitchFamily="34" charset="0"/>
          <a:cs typeface="Arial" charset="0"/>
        </a:defRPr>
      </a:lvl9pPr>
    </p:titleStyle>
    <p:bodyStyle>
      <a:lvl1pPr marL="342900" indent="-342900" algn="l" rtl="0" eaLnBrk="0" fontAlgn="base" hangingPunct="0">
        <a:lnSpc>
          <a:spcPct val="110000"/>
        </a:lnSpc>
        <a:spcBef>
          <a:spcPct val="20000"/>
        </a:spcBef>
        <a:spcAft>
          <a:spcPct val="0"/>
        </a:spcAft>
        <a:buFont typeface="Arial" charset="0"/>
        <a:defRPr>
          <a:solidFill>
            <a:schemeClr val="tx1"/>
          </a:solidFill>
          <a:latin typeface="+mn-lt"/>
          <a:ea typeface="+mn-ea"/>
          <a:cs typeface="+mn-cs"/>
        </a:defRPr>
      </a:lvl1pPr>
      <a:lvl2pPr marL="358775" indent="-179388" algn="l" rtl="0" eaLnBrk="0" fontAlgn="base" hangingPunct="0">
        <a:lnSpc>
          <a:spcPct val="110000"/>
        </a:lnSpc>
        <a:spcBef>
          <a:spcPct val="20000"/>
        </a:spcBef>
        <a:spcAft>
          <a:spcPct val="0"/>
        </a:spcAft>
        <a:buClr>
          <a:schemeClr val="accent1"/>
        </a:buClr>
        <a:buFont typeface="Arial" charset="0"/>
        <a:buChar char="/"/>
        <a:defRPr>
          <a:solidFill>
            <a:schemeClr val="tx1"/>
          </a:solidFill>
          <a:latin typeface="+mn-lt"/>
        </a:defRPr>
      </a:lvl2pPr>
      <a:lvl3pPr marL="719138" indent="-179388" algn="l" rtl="0" eaLnBrk="0" fontAlgn="base" hangingPunct="0">
        <a:lnSpc>
          <a:spcPct val="110000"/>
        </a:lnSpc>
        <a:spcBef>
          <a:spcPct val="20000"/>
        </a:spcBef>
        <a:spcAft>
          <a:spcPct val="0"/>
        </a:spcAft>
        <a:buFont typeface="Arial" charset="0"/>
        <a:buChar char="/"/>
        <a:defRPr sz="1600">
          <a:solidFill>
            <a:schemeClr val="tx1"/>
          </a:solidFill>
          <a:latin typeface="+mn-lt"/>
        </a:defRPr>
      </a:lvl3pPr>
      <a:lvl4pPr marL="1077913" indent="-179388" algn="l" rtl="0" eaLnBrk="0" fontAlgn="base" hangingPunct="0">
        <a:lnSpc>
          <a:spcPct val="110000"/>
        </a:lnSpc>
        <a:spcBef>
          <a:spcPct val="20000"/>
        </a:spcBef>
        <a:spcAft>
          <a:spcPct val="0"/>
        </a:spcAft>
        <a:buFont typeface="Arial" charset="0"/>
        <a:buChar char="/"/>
        <a:defRPr sz="1400">
          <a:solidFill>
            <a:schemeClr val="tx1"/>
          </a:solidFill>
          <a:latin typeface="+mn-lt"/>
        </a:defRPr>
      </a:lvl4pPr>
      <a:lvl5pPr marL="1438275" indent="-179388" algn="l" rtl="0" eaLnBrk="0" fontAlgn="base" hangingPunct="0">
        <a:lnSpc>
          <a:spcPct val="110000"/>
        </a:lnSpc>
        <a:spcBef>
          <a:spcPct val="20000"/>
        </a:spcBef>
        <a:spcAft>
          <a:spcPct val="0"/>
        </a:spcAft>
        <a:buFont typeface="Arial" charset="0"/>
        <a:buChar char="/"/>
        <a:defRPr sz="1400">
          <a:solidFill>
            <a:schemeClr val="tx1"/>
          </a:solidFill>
          <a:latin typeface="+mn-lt"/>
        </a:defRPr>
      </a:lvl5pPr>
      <a:lvl6pPr marL="1895475" indent="-179388" algn="l" rtl="0" fontAlgn="base">
        <a:lnSpc>
          <a:spcPct val="110000"/>
        </a:lnSpc>
        <a:spcBef>
          <a:spcPct val="20000"/>
        </a:spcBef>
        <a:spcAft>
          <a:spcPct val="0"/>
        </a:spcAft>
        <a:buFont typeface="Arial" charset="0"/>
        <a:buChar char="/"/>
        <a:defRPr sz="1600">
          <a:solidFill>
            <a:schemeClr val="tx1"/>
          </a:solidFill>
          <a:latin typeface="+mn-lt"/>
        </a:defRPr>
      </a:lvl6pPr>
      <a:lvl7pPr marL="2352675" indent="-179388" algn="l" rtl="0" fontAlgn="base">
        <a:lnSpc>
          <a:spcPct val="110000"/>
        </a:lnSpc>
        <a:spcBef>
          <a:spcPct val="20000"/>
        </a:spcBef>
        <a:spcAft>
          <a:spcPct val="0"/>
        </a:spcAft>
        <a:buFont typeface="Arial" charset="0"/>
        <a:buChar char="/"/>
        <a:defRPr sz="1600">
          <a:solidFill>
            <a:schemeClr val="tx1"/>
          </a:solidFill>
          <a:latin typeface="+mn-lt"/>
        </a:defRPr>
      </a:lvl7pPr>
      <a:lvl8pPr marL="2809875" indent="-179388" algn="l" rtl="0" fontAlgn="base">
        <a:lnSpc>
          <a:spcPct val="110000"/>
        </a:lnSpc>
        <a:spcBef>
          <a:spcPct val="20000"/>
        </a:spcBef>
        <a:spcAft>
          <a:spcPct val="0"/>
        </a:spcAft>
        <a:buFont typeface="Arial" charset="0"/>
        <a:buChar char="/"/>
        <a:defRPr sz="1600">
          <a:solidFill>
            <a:schemeClr val="tx1"/>
          </a:solidFill>
          <a:latin typeface="+mn-lt"/>
        </a:defRPr>
      </a:lvl8pPr>
      <a:lvl9pPr marL="3267075" indent="-179388" algn="l" rtl="0" fontAlgn="base">
        <a:lnSpc>
          <a:spcPct val="110000"/>
        </a:lnSpc>
        <a:spcBef>
          <a:spcPct val="20000"/>
        </a:spcBef>
        <a:spcAft>
          <a:spcPct val="0"/>
        </a:spcAft>
        <a:buFont typeface="Arial" charset="0"/>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Freeform 14"/>
          <p:cNvSpPr>
            <a:spLocks/>
          </p:cNvSpPr>
          <p:nvPr/>
        </p:nvSpPr>
        <p:spPr bwMode="auto">
          <a:xfrm>
            <a:off x="196362" y="206375"/>
            <a:ext cx="8751277" cy="6445250"/>
          </a:xfrm>
          <a:custGeom>
            <a:avLst/>
            <a:gdLst>
              <a:gd name="T0" fmla="*/ 2147483647 w 11022"/>
              <a:gd name="T1" fmla="*/ 0 h 8120"/>
              <a:gd name="T2" fmla="*/ 2147483647 w 11022"/>
              <a:gd name="T3" fmla="*/ 2147483647 h 8120"/>
              <a:gd name="T4" fmla="*/ 2147483647 w 11022"/>
              <a:gd name="T5" fmla="*/ 2147483647 h 8120"/>
              <a:gd name="T6" fmla="*/ 2147483647 w 11022"/>
              <a:gd name="T7" fmla="*/ 2147483647 h 8120"/>
              <a:gd name="T8" fmla="*/ 2147483647 w 11022"/>
              <a:gd name="T9" fmla="*/ 2147483647 h 8120"/>
              <a:gd name="T10" fmla="*/ 2147483647 w 11022"/>
              <a:gd name="T11" fmla="*/ 2147483647 h 8120"/>
              <a:gd name="T12" fmla="*/ 2147483647 w 11022"/>
              <a:gd name="T13" fmla="*/ 2147483647 h 8120"/>
              <a:gd name="T14" fmla="*/ 2147483647 w 11022"/>
              <a:gd name="T15" fmla="*/ 2147483647 h 8120"/>
              <a:gd name="T16" fmla="*/ 2147483647 w 11022"/>
              <a:gd name="T17" fmla="*/ 2147483647 h 8120"/>
              <a:gd name="T18" fmla="*/ 0 w 11022"/>
              <a:gd name="T19" fmla="*/ 2147483647 h 8120"/>
              <a:gd name="T20" fmla="*/ 0 w 11022"/>
              <a:gd name="T21" fmla="*/ 2147483647 h 8120"/>
              <a:gd name="T22" fmla="*/ 2147483647 w 11022"/>
              <a:gd name="T23" fmla="*/ 2147483647 h 8120"/>
              <a:gd name="T24" fmla="*/ 2147483647 w 11022"/>
              <a:gd name="T25" fmla="*/ 2147483647 h 8120"/>
              <a:gd name="T26" fmla="*/ 2147483647 w 11022"/>
              <a:gd name="T27" fmla="*/ 2147483647 h 8120"/>
              <a:gd name="T28" fmla="*/ 2147483647 w 11022"/>
              <a:gd name="T29" fmla="*/ 2147483647 h 8120"/>
              <a:gd name="T30" fmla="*/ 2147483647 w 11022"/>
              <a:gd name="T31" fmla="*/ 2147483647 h 8120"/>
              <a:gd name="T32" fmla="*/ 2147483647 w 11022"/>
              <a:gd name="T33" fmla="*/ 2147483647 h 8120"/>
              <a:gd name="T34" fmla="*/ 2147483647 w 11022"/>
              <a:gd name="T35" fmla="*/ 2147483647 h 8120"/>
              <a:gd name="T36" fmla="*/ 2147483647 w 11022"/>
              <a:gd name="T37" fmla="*/ 2147483647 h 8120"/>
              <a:gd name="T38" fmla="*/ 2147483647 w 11022"/>
              <a:gd name="T39" fmla="*/ 2147483647 h 8120"/>
              <a:gd name="T40" fmla="*/ 2147483647 w 11022"/>
              <a:gd name="T41" fmla="*/ 2147483647 h 8120"/>
              <a:gd name="T42" fmla="*/ 2147483647 w 11022"/>
              <a:gd name="T43" fmla="*/ 2147483647 h 8120"/>
              <a:gd name="T44" fmla="*/ 2147483647 w 11022"/>
              <a:gd name="T45" fmla="*/ 2147483647 h 8120"/>
              <a:gd name="T46" fmla="*/ 2147483647 w 11022"/>
              <a:gd name="T47" fmla="*/ 2147483647 h 8120"/>
              <a:gd name="T48" fmla="*/ 2147483647 w 11022"/>
              <a:gd name="T49" fmla="*/ 2147483647 h 8120"/>
              <a:gd name="T50" fmla="*/ 2147483647 w 11022"/>
              <a:gd name="T51" fmla="*/ 2147483647 h 8120"/>
              <a:gd name="T52" fmla="*/ 2147483647 w 11022"/>
              <a:gd name="T53" fmla="*/ 2147483647 h 8120"/>
              <a:gd name="T54" fmla="*/ 2147483647 w 11022"/>
              <a:gd name="T55" fmla="*/ 2147483647 h 8120"/>
              <a:gd name="T56" fmla="*/ 2147483647 w 11022"/>
              <a:gd name="T57" fmla="*/ 2147483647 h 8120"/>
              <a:gd name="T58" fmla="*/ 2147483647 w 11022"/>
              <a:gd name="T59" fmla="*/ 2147483647 h 8120"/>
              <a:gd name="T60" fmla="*/ 2147483647 w 11022"/>
              <a:gd name="T61" fmla="*/ 2147483647 h 8120"/>
              <a:gd name="T62" fmla="*/ 2147483647 w 11022"/>
              <a:gd name="T63" fmla="*/ 2147483647 h 8120"/>
              <a:gd name="T64" fmla="*/ 2147483647 w 11022"/>
              <a:gd name="T65" fmla="*/ 2147483647 h 8120"/>
              <a:gd name="T66" fmla="*/ 2147483647 w 11022"/>
              <a:gd name="T67" fmla="*/ 2147483647 h 8120"/>
              <a:gd name="T68" fmla="*/ 2147483647 w 11022"/>
              <a:gd name="T69" fmla="*/ 2147483647 h 8120"/>
              <a:gd name="T70" fmla="*/ 2147483647 w 11022"/>
              <a:gd name="T71" fmla="*/ 2147483647 h 8120"/>
              <a:gd name="T72" fmla="*/ 2147483647 w 11022"/>
              <a:gd name="T73" fmla="*/ 2147483647 h 8120"/>
              <a:gd name="T74" fmla="*/ 2147483647 w 11022"/>
              <a:gd name="T75" fmla="*/ 2147483647 h 8120"/>
              <a:gd name="T76" fmla="*/ 2147483647 w 11022"/>
              <a:gd name="T77" fmla="*/ 2147483647 h 8120"/>
              <a:gd name="T78" fmla="*/ 2147483647 w 11022"/>
              <a:gd name="T79" fmla="*/ 0 h 8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022" h="8120">
                <a:moveTo>
                  <a:pt x="197"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10826" y="8120"/>
                </a:lnTo>
                <a:lnTo>
                  <a:pt x="10834" y="8120"/>
                </a:lnTo>
                <a:lnTo>
                  <a:pt x="10857" y="8116"/>
                </a:lnTo>
                <a:lnTo>
                  <a:pt x="10872" y="8113"/>
                </a:lnTo>
                <a:lnTo>
                  <a:pt x="10888" y="8110"/>
                </a:lnTo>
                <a:lnTo>
                  <a:pt x="10906" y="8104"/>
                </a:lnTo>
                <a:lnTo>
                  <a:pt x="10923" y="8095"/>
                </a:lnTo>
                <a:lnTo>
                  <a:pt x="10943" y="8084"/>
                </a:lnTo>
                <a:lnTo>
                  <a:pt x="10961" y="8071"/>
                </a:lnTo>
                <a:lnTo>
                  <a:pt x="10977" y="8057"/>
                </a:lnTo>
                <a:lnTo>
                  <a:pt x="10991" y="8037"/>
                </a:lnTo>
                <a:lnTo>
                  <a:pt x="10998" y="8026"/>
                </a:lnTo>
                <a:lnTo>
                  <a:pt x="11004" y="8015"/>
                </a:lnTo>
                <a:lnTo>
                  <a:pt x="11009" y="8002"/>
                </a:lnTo>
                <a:lnTo>
                  <a:pt x="11014" y="7989"/>
                </a:lnTo>
                <a:lnTo>
                  <a:pt x="11017" y="7974"/>
                </a:lnTo>
                <a:lnTo>
                  <a:pt x="11020" y="7958"/>
                </a:lnTo>
                <a:lnTo>
                  <a:pt x="11022" y="7942"/>
                </a:lnTo>
                <a:lnTo>
                  <a:pt x="11022" y="7924"/>
                </a:lnTo>
                <a:lnTo>
                  <a:pt x="11022" y="198"/>
                </a:lnTo>
                <a:lnTo>
                  <a:pt x="11022" y="188"/>
                </a:lnTo>
                <a:lnTo>
                  <a:pt x="11019" y="167"/>
                </a:lnTo>
                <a:lnTo>
                  <a:pt x="11016" y="152"/>
                </a:lnTo>
                <a:lnTo>
                  <a:pt x="11012" y="134"/>
                </a:lnTo>
                <a:lnTo>
                  <a:pt x="11006" y="117"/>
                </a:lnTo>
                <a:lnTo>
                  <a:pt x="10998" y="99"/>
                </a:lnTo>
                <a:lnTo>
                  <a:pt x="10986" y="81"/>
                </a:lnTo>
                <a:lnTo>
                  <a:pt x="10974" y="63"/>
                </a:lnTo>
                <a:lnTo>
                  <a:pt x="10959" y="47"/>
                </a:lnTo>
                <a:lnTo>
                  <a:pt x="10940" y="31"/>
                </a:lnTo>
                <a:lnTo>
                  <a:pt x="10928" y="25"/>
                </a:lnTo>
                <a:lnTo>
                  <a:pt x="10917" y="20"/>
                </a:lnTo>
                <a:lnTo>
                  <a:pt x="10904" y="13"/>
                </a:lnTo>
                <a:lnTo>
                  <a:pt x="10891" y="10"/>
                </a:lnTo>
                <a:lnTo>
                  <a:pt x="10876" y="5"/>
                </a:lnTo>
                <a:lnTo>
                  <a:pt x="10860" y="4"/>
                </a:lnTo>
                <a:lnTo>
                  <a:pt x="10844" y="2"/>
                </a:lnTo>
                <a:lnTo>
                  <a:pt x="10826" y="0"/>
                </a:lnTo>
                <a:lnTo>
                  <a:pt x="197"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075" name="Freeform 76"/>
          <p:cNvSpPr>
            <a:spLocks/>
          </p:cNvSpPr>
          <p:nvPr/>
        </p:nvSpPr>
        <p:spPr bwMode="auto">
          <a:xfrm>
            <a:off x="196361" y="206375"/>
            <a:ext cx="257908" cy="6445250"/>
          </a:xfrm>
          <a:custGeom>
            <a:avLst/>
            <a:gdLst>
              <a:gd name="T0" fmla="*/ 863 w 323"/>
              <a:gd name="T1" fmla="*/ 0 h 8120"/>
              <a:gd name="T2" fmla="*/ 863 w 323"/>
              <a:gd name="T3" fmla="*/ 0 h 8120"/>
              <a:gd name="T4" fmla="*/ 863 w 323"/>
              <a:gd name="T5" fmla="*/ 0 h 8120"/>
              <a:gd name="T6" fmla="*/ 863 w 323"/>
              <a:gd name="T7" fmla="*/ 794 h 8120"/>
              <a:gd name="T8" fmla="*/ 863 w 323"/>
              <a:gd name="T9" fmla="*/ 794 h 8120"/>
              <a:gd name="T10" fmla="*/ 863 w 323"/>
              <a:gd name="T11" fmla="*/ 794 h 8120"/>
              <a:gd name="T12" fmla="*/ 863 w 323"/>
              <a:gd name="T13" fmla="*/ 794 h 8120"/>
              <a:gd name="T14" fmla="*/ 863 w 323"/>
              <a:gd name="T15" fmla="*/ 794 h 8120"/>
              <a:gd name="T16" fmla="*/ 863 w 323"/>
              <a:gd name="T17" fmla="*/ 794 h 8120"/>
              <a:gd name="T18" fmla="*/ 863 w 323"/>
              <a:gd name="T19" fmla="*/ 794 h 8120"/>
              <a:gd name="T20" fmla="*/ 863 w 323"/>
              <a:gd name="T21" fmla="*/ 794 h 8120"/>
              <a:gd name="T22" fmla="*/ 863 w 323"/>
              <a:gd name="T23" fmla="*/ 794 h 8120"/>
              <a:gd name="T24" fmla="*/ 863 w 323"/>
              <a:gd name="T25" fmla="*/ 794 h 8120"/>
              <a:gd name="T26" fmla="*/ 863 w 323"/>
              <a:gd name="T27" fmla="*/ 794 h 8120"/>
              <a:gd name="T28" fmla="*/ 863 w 323"/>
              <a:gd name="T29" fmla="*/ 794 h 8120"/>
              <a:gd name="T30" fmla="*/ 863 w 323"/>
              <a:gd name="T31" fmla="*/ 794 h 8120"/>
              <a:gd name="T32" fmla="*/ 863 w 323"/>
              <a:gd name="T33" fmla="*/ 794 h 8120"/>
              <a:gd name="T34" fmla="*/ 863 w 323"/>
              <a:gd name="T35" fmla="*/ 794 h 8120"/>
              <a:gd name="T36" fmla="*/ 863 w 323"/>
              <a:gd name="T37" fmla="*/ 794 h 8120"/>
              <a:gd name="T38" fmla="*/ 863 w 323"/>
              <a:gd name="T39" fmla="*/ 794 h 8120"/>
              <a:gd name="T40" fmla="*/ 0 w 323"/>
              <a:gd name="T41" fmla="*/ 794 h 8120"/>
              <a:gd name="T42" fmla="*/ 0 w 323"/>
              <a:gd name="T43" fmla="*/ 794 h 8120"/>
              <a:gd name="T44" fmla="*/ 0 w 323"/>
              <a:gd name="T45" fmla="*/ 794 h 8120"/>
              <a:gd name="T46" fmla="*/ 863 w 323"/>
              <a:gd name="T47" fmla="*/ 794 h 8120"/>
              <a:gd name="T48" fmla="*/ 863 w 323"/>
              <a:gd name="T49" fmla="*/ 794 h 8120"/>
              <a:gd name="T50" fmla="*/ 863 w 323"/>
              <a:gd name="T51" fmla="*/ 794 h 8120"/>
              <a:gd name="T52" fmla="*/ 863 w 323"/>
              <a:gd name="T53" fmla="*/ 794 h 8120"/>
              <a:gd name="T54" fmla="*/ 863 w 323"/>
              <a:gd name="T55" fmla="*/ 794 h 8120"/>
              <a:gd name="T56" fmla="*/ 863 w 323"/>
              <a:gd name="T57" fmla="*/ 794 h 8120"/>
              <a:gd name="T58" fmla="*/ 863 w 323"/>
              <a:gd name="T59" fmla="*/ 794 h 8120"/>
              <a:gd name="T60" fmla="*/ 863 w 323"/>
              <a:gd name="T61" fmla="*/ 794 h 8120"/>
              <a:gd name="T62" fmla="*/ 863 w 323"/>
              <a:gd name="T63" fmla="*/ 794 h 8120"/>
              <a:gd name="T64" fmla="*/ 863 w 323"/>
              <a:gd name="T65" fmla="*/ 794 h 8120"/>
              <a:gd name="T66" fmla="*/ 863 w 323"/>
              <a:gd name="T67" fmla="*/ 794 h 8120"/>
              <a:gd name="T68" fmla="*/ 863 w 323"/>
              <a:gd name="T69" fmla="*/ 794 h 8120"/>
              <a:gd name="T70" fmla="*/ 863 w 323"/>
              <a:gd name="T71" fmla="*/ 794 h 8120"/>
              <a:gd name="T72" fmla="*/ 863 w 323"/>
              <a:gd name="T73" fmla="*/ 794 h 8120"/>
              <a:gd name="T74" fmla="*/ 863 w 323"/>
              <a:gd name="T75" fmla="*/ 794 h 8120"/>
              <a:gd name="T76" fmla="*/ 863 w 323"/>
              <a:gd name="T77" fmla="*/ 794 h 8120"/>
              <a:gd name="T78" fmla="*/ 863 w 323"/>
              <a:gd name="T79" fmla="*/ 794 h 8120"/>
              <a:gd name="T80" fmla="*/ 863 w 323"/>
              <a:gd name="T81" fmla="*/ 794 h 8120"/>
              <a:gd name="T82" fmla="*/ 863 w 323"/>
              <a:gd name="T83" fmla="*/ 794 h 8120"/>
              <a:gd name="T84" fmla="*/ 863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076" name="Line 16"/>
          <p:cNvSpPr>
            <a:spLocks noChangeShapeType="1"/>
          </p:cNvSpPr>
          <p:nvPr/>
        </p:nvSpPr>
        <p:spPr bwMode="auto">
          <a:xfrm flipV="1">
            <a:off x="454269" y="206375"/>
            <a:ext cx="0" cy="6445250"/>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 name="Foliennummernplatzhalter 5"/>
          <p:cNvSpPr>
            <a:spLocks noGrp="1"/>
          </p:cNvSpPr>
          <p:nvPr>
            <p:ph type="sldNum" sz="quarter" idx="4"/>
          </p:nvPr>
        </p:nvSpPr>
        <p:spPr bwMode="auto">
          <a:xfrm>
            <a:off x="0" y="6351589"/>
            <a:ext cx="1547446" cy="365125"/>
          </a:xfrm>
          <a:prstGeom prst="rect">
            <a:avLst/>
          </a:prstGeom>
          <a:noFill/>
          <a:ln w="9525">
            <a:noFill/>
            <a:miter lim="800000"/>
            <a:headEnd/>
            <a:tailEnd/>
          </a:ln>
        </p:spPr>
        <p:txBody>
          <a:bodyPr vert="horz" wrap="square" lIns="864000" tIns="0" rIns="91440" bIns="0" numCol="1" anchor="t" anchorCtr="0" compatLnSpc="1">
            <a:prstTxWarp prst="textNoShape">
              <a:avLst/>
            </a:prstTxWarp>
          </a:bodyPr>
          <a:lstStyle>
            <a:lvl1pPr algn="l">
              <a:defRPr sz="600">
                <a:solidFill>
                  <a:schemeClr val="bg1"/>
                </a:solidFill>
                <a:latin typeface="Arial Narrow" pitchFamily="34" charset="0"/>
                <a:cs typeface="Arial" charset="0"/>
              </a:defRPr>
            </a:lvl1pPr>
          </a:lstStyle>
          <a:p>
            <a:pPr>
              <a:defRPr/>
            </a:pPr>
            <a:fld id="{58D5D2EF-F61B-4680-92DE-F2F7F6F55F3F}" type="slidenum">
              <a:rPr lang="de-DE"/>
              <a:pPr>
                <a:defRPr/>
              </a:pPr>
              <a:t>‹#›</a:t>
            </a:fld>
            <a:endParaRPr lang="de-DE" dirty="0"/>
          </a:p>
        </p:txBody>
      </p:sp>
      <p:sp>
        <p:nvSpPr>
          <p:cNvPr id="26" name="Fußzeilenplatzhalter 1"/>
          <p:cNvSpPr>
            <a:spLocks noGrp="1"/>
          </p:cNvSpPr>
          <p:nvPr>
            <p:ph type="ftr" sz="quarter" idx="3"/>
          </p:nvPr>
        </p:nvSpPr>
        <p:spPr>
          <a:xfrm>
            <a:off x="2627435" y="6343650"/>
            <a:ext cx="6071088" cy="192088"/>
          </a:xfrm>
          <a:prstGeom prst="rect">
            <a:avLst/>
          </a:prstGeom>
        </p:spPr>
        <p:txBody>
          <a:bodyPr vert="horz" lIns="91440" tIns="45720" rIns="91440" bIns="45720" rtlCol="0" anchor="ctr"/>
          <a:lstStyle>
            <a:lvl1pPr algn="r">
              <a:defRPr lang="de-DE" sz="600" kern="1200" smtClean="0">
                <a:solidFill>
                  <a:schemeClr val="bg1"/>
                </a:solidFill>
                <a:latin typeface="+mn-lt"/>
                <a:ea typeface="+mn-ea"/>
                <a:cs typeface="+mn-cs"/>
              </a:defRPr>
            </a:lvl1pPr>
          </a:lstStyle>
          <a:p>
            <a:pPr>
              <a:defRPr/>
            </a:pPr>
            <a:r>
              <a:rPr lang="en-US"/>
              <a:t>Fronius International GmbH  /  first name last name  /  Titel of presentation  /  xx.xx.20xx - v02 </a:t>
            </a:r>
            <a:endParaRPr/>
          </a:p>
        </p:txBody>
      </p:sp>
      <p:sp>
        <p:nvSpPr>
          <p:cNvPr id="27" name="Titelplatzhalter 1"/>
          <p:cNvSpPr>
            <a:spLocks noGrp="1"/>
          </p:cNvSpPr>
          <p:nvPr>
            <p:ph type="title"/>
          </p:nvPr>
        </p:nvSpPr>
        <p:spPr bwMode="auto">
          <a:xfrm>
            <a:off x="684335" y="908051"/>
            <a:ext cx="80522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dirty="0"/>
              <a:t>TITELMASTERFORMAT DURCH KLICKEN BEARBEITEN</a:t>
            </a:r>
          </a:p>
        </p:txBody>
      </p:sp>
      <p:sp>
        <p:nvSpPr>
          <p:cNvPr id="3080" name="Textplatzhalter 2"/>
          <p:cNvSpPr>
            <a:spLocks noGrp="1"/>
          </p:cNvSpPr>
          <p:nvPr>
            <p:ph type="body" idx="1"/>
          </p:nvPr>
        </p:nvSpPr>
        <p:spPr bwMode="auto">
          <a:xfrm>
            <a:off x="687266" y="1773238"/>
            <a:ext cx="8049357"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pic>
        <p:nvPicPr>
          <p:cNvPr id="23554" name="Picture 2" descr="C:\Ablage\ppt\Sparte_weis.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615" y="432000"/>
            <a:ext cx="2737765" cy="1368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266" r:id="rId1"/>
    <p:sldLayoutId id="2147484267" r:id="rId2"/>
  </p:sldLayoutIdLst>
  <p:hf hdr="0" dt="0"/>
  <p:txStyles>
    <p:titleStyle>
      <a:lvl1pPr algn="l" rtl="0" eaLnBrk="0" fontAlgn="base" hangingPunct="0">
        <a:lnSpc>
          <a:spcPct val="110000"/>
        </a:lnSpc>
        <a:spcBef>
          <a:spcPct val="0"/>
        </a:spcBef>
        <a:spcAft>
          <a:spcPct val="0"/>
        </a:spcAft>
        <a:defRPr sz="2800" b="1" cap="all">
          <a:solidFill>
            <a:schemeClr val="bg1"/>
          </a:solidFill>
          <a:latin typeface="+mj-lt"/>
          <a:ea typeface="+mj-ea"/>
          <a:cs typeface="+mj-cs"/>
        </a:defRPr>
      </a:lvl1pPr>
      <a:lvl2pPr algn="l" rtl="0" eaLnBrk="0" fontAlgn="base" hangingPunct="0">
        <a:lnSpc>
          <a:spcPct val="110000"/>
        </a:lnSpc>
        <a:spcBef>
          <a:spcPct val="0"/>
        </a:spcBef>
        <a:spcAft>
          <a:spcPct val="0"/>
        </a:spcAft>
        <a:defRPr sz="2800" b="1">
          <a:solidFill>
            <a:schemeClr val="bg1"/>
          </a:solidFill>
          <a:latin typeface="Arial Narrow" pitchFamily="34" charset="0"/>
          <a:cs typeface="Arial" charset="0"/>
        </a:defRPr>
      </a:lvl2pPr>
      <a:lvl3pPr algn="l" rtl="0" eaLnBrk="0" fontAlgn="base" hangingPunct="0">
        <a:lnSpc>
          <a:spcPct val="110000"/>
        </a:lnSpc>
        <a:spcBef>
          <a:spcPct val="0"/>
        </a:spcBef>
        <a:spcAft>
          <a:spcPct val="0"/>
        </a:spcAft>
        <a:defRPr sz="2800" b="1">
          <a:solidFill>
            <a:schemeClr val="bg1"/>
          </a:solidFill>
          <a:latin typeface="Arial Narrow" pitchFamily="34" charset="0"/>
          <a:cs typeface="Arial" charset="0"/>
        </a:defRPr>
      </a:lvl3pPr>
      <a:lvl4pPr algn="l" rtl="0" eaLnBrk="0" fontAlgn="base" hangingPunct="0">
        <a:lnSpc>
          <a:spcPct val="110000"/>
        </a:lnSpc>
        <a:spcBef>
          <a:spcPct val="0"/>
        </a:spcBef>
        <a:spcAft>
          <a:spcPct val="0"/>
        </a:spcAft>
        <a:defRPr sz="2800" b="1">
          <a:solidFill>
            <a:schemeClr val="bg1"/>
          </a:solidFill>
          <a:latin typeface="Arial Narrow" pitchFamily="34" charset="0"/>
          <a:cs typeface="Arial" charset="0"/>
        </a:defRPr>
      </a:lvl4pPr>
      <a:lvl5pPr algn="l" rtl="0" eaLnBrk="0" fontAlgn="base" hangingPunct="0">
        <a:lnSpc>
          <a:spcPct val="110000"/>
        </a:lnSpc>
        <a:spcBef>
          <a:spcPct val="0"/>
        </a:spcBef>
        <a:spcAft>
          <a:spcPct val="0"/>
        </a:spcAft>
        <a:defRPr sz="2800" b="1">
          <a:solidFill>
            <a:schemeClr val="bg1"/>
          </a:solidFill>
          <a:latin typeface="Arial Narrow" pitchFamily="34" charset="0"/>
          <a:cs typeface="Arial" charset="0"/>
        </a:defRPr>
      </a:lvl5pPr>
      <a:lvl6pPr marL="457200" algn="l" rtl="0" fontAlgn="base">
        <a:lnSpc>
          <a:spcPct val="110000"/>
        </a:lnSpc>
        <a:spcBef>
          <a:spcPct val="0"/>
        </a:spcBef>
        <a:spcAft>
          <a:spcPct val="0"/>
        </a:spcAft>
        <a:defRPr sz="2800" b="1">
          <a:solidFill>
            <a:schemeClr val="tx1"/>
          </a:solidFill>
          <a:latin typeface="Arial Narrow" pitchFamily="34" charset="0"/>
          <a:cs typeface="Arial" charset="0"/>
        </a:defRPr>
      </a:lvl6pPr>
      <a:lvl7pPr marL="914400" algn="l" rtl="0" fontAlgn="base">
        <a:lnSpc>
          <a:spcPct val="110000"/>
        </a:lnSpc>
        <a:spcBef>
          <a:spcPct val="0"/>
        </a:spcBef>
        <a:spcAft>
          <a:spcPct val="0"/>
        </a:spcAft>
        <a:defRPr sz="2800" b="1">
          <a:solidFill>
            <a:schemeClr val="tx1"/>
          </a:solidFill>
          <a:latin typeface="Arial Narrow" pitchFamily="34" charset="0"/>
          <a:cs typeface="Arial" charset="0"/>
        </a:defRPr>
      </a:lvl7pPr>
      <a:lvl8pPr marL="1371600" algn="l" rtl="0" fontAlgn="base">
        <a:lnSpc>
          <a:spcPct val="110000"/>
        </a:lnSpc>
        <a:spcBef>
          <a:spcPct val="0"/>
        </a:spcBef>
        <a:spcAft>
          <a:spcPct val="0"/>
        </a:spcAft>
        <a:defRPr sz="2800" b="1">
          <a:solidFill>
            <a:schemeClr val="tx1"/>
          </a:solidFill>
          <a:latin typeface="Arial Narrow" pitchFamily="34" charset="0"/>
          <a:cs typeface="Arial" charset="0"/>
        </a:defRPr>
      </a:lvl8pPr>
      <a:lvl9pPr marL="1828800" algn="l" rtl="0" fontAlgn="base">
        <a:lnSpc>
          <a:spcPct val="110000"/>
        </a:lnSpc>
        <a:spcBef>
          <a:spcPct val="0"/>
        </a:spcBef>
        <a:spcAft>
          <a:spcPct val="0"/>
        </a:spcAft>
        <a:defRPr sz="2800" b="1">
          <a:solidFill>
            <a:schemeClr val="tx1"/>
          </a:solidFill>
          <a:latin typeface="Arial Narrow" pitchFamily="34" charset="0"/>
          <a:cs typeface="Arial" charset="0"/>
        </a:defRPr>
      </a:lvl9pPr>
    </p:titleStyle>
    <p:bodyStyle>
      <a:lvl1pPr marL="342900" indent="-342900" algn="l" rtl="0" eaLnBrk="0" fontAlgn="base" hangingPunct="0">
        <a:lnSpc>
          <a:spcPct val="110000"/>
        </a:lnSpc>
        <a:spcBef>
          <a:spcPct val="20000"/>
        </a:spcBef>
        <a:spcAft>
          <a:spcPct val="0"/>
        </a:spcAft>
        <a:buFont typeface="Arial" charset="0"/>
        <a:defRPr>
          <a:solidFill>
            <a:schemeClr val="bg1"/>
          </a:solidFill>
          <a:latin typeface="+mn-lt"/>
          <a:ea typeface="+mn-ea"/>
          <a:cs typeface="+mn-cs"/>
        </a:defRPr>
      </a:lvl1pPr>
      <a:lvl2pPr marL="358775" indent="-179388" algn="l" rtl="0" eaLnBrk="0" fontAlgn="base" hangingPunct="0">
        <a:lnSpc>
          <a:spcPct val="110000"/>
        </a:lnSpc>
        <a:spcBef>
          <a:spcPct val="20000"/>
        </a:spcBef>
        <a:spcAft>
          <a:spcPct val="0"/>
        </a:spcAft>
        <a:buClr>
          <a:schemeClr val="accent1"/>
        </a:buClr>
        <a:buFont typeface="Arial" charset="0"/>
        <a:buChar char="/"/>
        <a:defRPr>
          <a:solidFill>
            <a:schemeClr val="bg1"/>
          </a:solidFill>
          <a:latin typeface="+mn-lt"/>
        </a:defRPr>
      </a:lvl2pPr>
      <a:lvl3pPr marL="719138" indent="-179388" algn="l" rtl="0" eaLnBrk="0" fontAlgn="base" hangingPunct="0">
        <a:lnSpc>
          <a:spcPct val="110000"/>
        </a:lnSpc>
        <a:spcBef>
          <a:spcPct val="20000"/>
        </a:spcBef>
        <a:spcAft>
          <a:spcPct val="0"/>
        </a:spcAft>
        <a:buFont typeface="Arial" charset="0"/>
        <a:buChar char="/"/>
        <a:defRPr sz="1600">
          <a:solidFill>
            <a:schemeClr val="bg1"/>
          </a:solidFill>
          <a:latin typeface="+mn-lt"/>
        </a:defRPr>
      </a:lvl3pPr>
      <a:lvl4pPr marL="1077913" indent="-179388" algn="l" rtl="0" eaLnBrk="0" fontAlgn="base" hangingPunct="0">
        <a:lnSpc>
          <a:spcPct val="110000"/>
        </a:lnSpc>
        <a:spcBef>
          <a:spcPct val="20000"/>
        </a:spcBef>
        <a:spcAft>
          <a:spcPct val="0"/>
        </a:spcAft>
        <a:buFont typeface="Arial" charset="0"/>
        <a:buChar char="/"/>
        <a:defRPr sz="1400">
          <a:solidFill>
            <a:schemeClr val="bg1"/>
          </a:solidFill>
          <a:latin typeface="+mn-lt"/>
        </a:defRPr>
      </a:lvl4pPr>
      <a:lvl5pPr marL="1438275" indent="-179388" algn="l" rtl="0" eaLnBrk="0" fontAlgn="base" hangingPunct="0">
        <a:lnSpc>
          <a:spcPct val="110000"/>
        </a:lnSpc>
        <a:spcBef>
          <a:spcPct val="20000"/>
        </a:spcBef>
        <a:spcAft>
          <a:spcPct val="0"/>
        </a:spcAft>
        <a:buFont typeface="Arial" charset="0"/>
        <a:buChar char="/"/>
        <a:defRPr sz="1400">
          <a:solidFill>
            <a:schemeClr val="bg1"/>
          </a:solidFill>
          <a:latin typeface="+mn-lt"/>
        </a:defRPr>
      </a:lvl5pPr>
      <a:lvl6pPr marL="1895475" indent="-179388" algn="l" rtl="0" fontAlgn="base">
        <a:lnSpc>
          <a:spcPct val="110000"/>
        </a:lnSpc>
        <a:spcBef>
          <a:spcPct val="20000"/>
        </a:spcBef>
        <a:spcAft>
          <a:spcPct val="0"/>
        </a:spcAft>
        <a:buFont typeface="Arial" charset="0"/>
        <a:buChar char="/"/>
        <a:defRPr sz="1600">
          <a:solidFill>
            <a:schemeClr val="tx1"/>
          </a:solidFill>
          <a:latin typeface="+mn-lt"/>
        </a:defRPr>
      </a:lvl6pPr>
      <a:lvl7pPr marL="2352675" indent="-179388" algn="l" rtl="0" fontAlgn="base">
        <a:lnSpc>
          <a:spcPct val="110000"/>
        </a:lnSpc>
        <a:spcBef>
          <a:spcPct val="20000"/>
        </a:spcBef>
        <a:spcAft>
          <a:spcPct val="0"/>
        </a:spcAft>
        <a:buFont typeface="Arial" charset="0"/>
        <a:buChar char="/"/>
        <a:defRPr sz="1600">
          <a:solidFill>
            <a:schemeClr val="tx1"/>
          </a:solidFill>
          <a:latin typeface="+mn-lt"/>
        </a:defRPr>
      </a:lvl7pPr>
      <a:lvl8pPr marL="2809875" indent="-179388" algn="l" rtl="0" fontAlgn="base">
        <a:lnSpc>
          <a:spcPct val="110000"/>
        </a:lnSpc>
        <a:spcBef>
          <a:spcPct val="20000"/>
        </a:spcBef>
        <a:spcAft>
          <a:spcPct val="0"/>
        </a:spcAft>
        <a:buFont typeface="Arial" charset="0"/>
        <a:buChar char="/"/>
        <a:defRPr sz="1600">
          <a:solidFill>
            <a:schemeClr val="tx1"/>
          </a:solidFill>
          <a:latin typeface="+mn-lt"/>
        </a:defRPr>
      </a:lvl8pPr>
      <a:lvl9pPr marL="3267075" indent="-179388" algn="l" rtl="0" fontAlgn="base">
        <a:lnSpc>
          <a:spcPct val="110000"/>
        </a:lnSpc>
        <a:spcBef>
          <a:spcPct val="20000"/>
        </a:spcBef>
        <a:spcAft>
          <a:spcPct val="0"/>
        </a:spcAft>
        <a:buFont typeface="Arial" charset="0"/>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2" descr="C:\Ablage\ppt\Sparte_grau.wm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4615" y="432000"/>
            <a:ext cx="2737765" cy="136800"/>
          </a:xfrm>
          <a:prstGeom prst="rect">
            <a:avLst/>
          </a:prstGeom>
          <a:noFill/>
          <a:extLst>
            <a:ext uri="{909E8E84-426E-40DD-AFC4-6F175D3DCCD1}">
              <a14:hiddenFill xmlns:a14="http://schemas.microsoft.com/office/drawing/2010/main">
                <a:solidFill>
                  <a:srgbClr val="FFFFFF"/>
                </a:solidFill>
              </a14:hiddenFill>
            </a:ext>
          </a:extLst>
        </p:spPr>
      </p:pic>
      <p:sp>
        <p:nvSpPr>
          <p:cNvPr id="1026" name="Freeform 15"/>
          <p:cNvSpPr>
            <a:spLocks/>
          </p:cNvSpPr>
          <p:nvPr/>
        </p:nvSpPr>
        <p:spPr bwMode="auto">
          <a:xfrm>
            <a:off x="8575431" y="206375"/>
            <a:ext cx="372208" cy="336550"/>
          </a:xfrm>
          <a:custGeom>
            <a:avLst/>
            <a:gdLst>
              <a:gd name="T0" fmla="*/ 2147483647 w 467"/>
              <a:gd name="T1" fmla="*/ 2147483647 h 424"/>
              <a:gd name="T2" fmla="*/ 2147483647 w 467"/>
              <a:gd name="T3" fmla="*/ 2147483647 h 424"/>
              <a:gd name="T4" fmla="*/ 2147483647 w 467"/>
              <a:gd name="T5" fmla="*/ 2147483647 h 424"/>
              <a:gd name="T6" fmla="*/ 2147483647 w 467"/>
              <a:gd name="T7" fmla="*/ 2147483647 h 424"/>
              <a:gd name="T8" fmla="*/ 2147483647 w 467"/>
              <a:gd name="T9" fmla="*/ 2147483647 h 424"/>
              <a:gd name="T10" fmla="*/ 2147483647 w 467"/>
              <a:gd name="T11" fmla="*/ 2147483647 h 424"/>
              <a:gd name="T12" fmla="*/ 2147483647 w 467"/>
              <a:gd name="T13" fmla="*/ 2147483647 h 424"/>
              <a:gd name="T14" fmla="*/ 2147483647 w 467"/>
              <a:gd name="T15" fmla="*/ 2147483647 h 424"/>
              <a:gd name="T16" fmla="*/ 2147483647 w 467"/>
              <a:gd name="T17" fmla="*/ 2147483647 h 424"/>
              <a:gd name="T18" fmla="*/ 2147483647 w 467"/>
              <a:gd name="T19" fmla="*/ 2147483647 h 424"/>
              <a:gd name="T20" fmla="*/ 2147483647 w 467"/>
              <a:gd name="T21" fmla="*/ 2147483647 h 424"/>
              <a:gd name="T22" fmla="*/ 2147483647 w 467"/>
              <a:gd name="T23" fmla="*/ 2147483647 h 424"/>
              <a:gd name="T24" fmla="*/ 2147483647 w 467"/>
              <a:gd name="T25" fmla="*/ 2147483647 h 424"/>
              <a:gd name="T26" fmla="*/ 2147483647 w 467"/>
              <a:gd name="T27" fmla="*/ 2147483647 h 424"/>
              <a:gd name="T28" fmla="*/ 2147483647 w 467"/>
              <a:gd name="T29" fmla="*/ 2147483647 h 424"/>
              <a:gd name="T30" fmla="*/ 2147483647 w 467"/>
              <a:gd name="T31" fmla="*/ 2147483647 h 424"/>
              <a:gd name="T32" fmla="*/ 2147483647 w 467"/>
              <a:gd name="T33" fmla="*/ 2147483647 h 424"/>
              <a:gd name="T34" fmla="*/ 2147483647 w 467"/>
              <a:gd name="T35" fmla="*/ 2147483647 h 424"/>
              <a:gd name="T36" fmla="*/ 2147483647 w 467"/>
              <a:gd name="T37" fmla="*/ 2147483647 h 424"/>
              <a:gd name="T38" fmla="*/ 2147483647 w 467"/>
              <a:gd name="T39" fmla="*/ 2147483647 h 424"/>
              <a:gd name="T40" fmla="*/ 2147483647 w 467"/>
              <a:gd name="T41" fmla="*/ 0 h 424"/>
              <a:gd name="T42" fmla="*/ 0 w 467"/>
              <a:gd name="T43" fmla="*/ 0 h 4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7" h="424">
                <a:moveTo>
                  <a:pt x="467" y="424"/>
                </a:moveTo>
                <a:lnTo>
                  <a:pt x="467" y="198"/>
                </a:lnTo>
                <a:lnTo>
                  <a:pt x="467" y="188"/>
                </a:lnTo>
                <a:lnTo>
                  <a:pt x="464" y="167"/>
                </a:lnTo>
                <a:lnTo>
                  <a:pt x="461" y="152"/>
                </a:lnTo>
                <a:lnTo>
                  <a:pt x="457" y="134"/>
                </a:lnTo>
                <a:lnTo>
                  <a:pt x="451" y="117"/>
                </a:lnTo>
                <a:lnTo>
                  <a:pt x="443" y="99"/>
                </a:lnTo>
                <a:lnTo>
                  <a:pt x="431" y="81"/>
                </a:lnTo>
                <a:lnTo>
                  <a:pt x="419" y="63"/>
                </a:lnTo>
                <a:lnTo>
                  <a:pt x="404" y="47"/>
                </a:lnTo>
                <a:lnTo>
                  <a:pt x="385" y="31"/>
                </a:lnTo>
                <a:lnTo>
                  <a:pt x="373" y="25"/>
                </a:lnTo>
                <a:lnTo>
                  <a:pt x="362" y="20"/>
                </a:lnTo>
                <a:lnTo>
                  <a:pt x="349" y="13"/>
                </a:lnTo>
                <a:lnTo>
                  <a:pt x="336" y="10"/>
                </a:lnTo>
                <a:lnTo>
                  <a:pt x="321" y="5"/>
                </a:lnTo>
                <a:lnTo>
                  <a:pt x="305" y="4"/>
                </a:lnTo>
                <a:lnTo>
                  <a:pt x="289" y="2"/>
                </a:lnTo>
                <a:lnTo>
                  <a:pt x="271" y="0"/>
                </a:lnTo>
                <a:lnTo>
                  <a:pt x="0" y="0"/>
                </a:lnTo>
              </a:path>
            </a:pathLst>
          </a:custGeom>
          <a:noFill/>
          <a:ln w="20638">
            <a:solidFill>
              <a:srgbClr val="D9DAD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4D4D4F"/>
              </a:solidFill>
            </a:endParaRPr>
          </a:p>
        </p:txBody>
      </p:sp>
      <p:sp>
        <p:nvSpPr>
          <p:cNvPr id="1027" name="Freeform 16"/>
          <p:cNvSpPr>
            <a:spLocks/>
          </p:cNvSpPr>
          <p:nvPr/>
        </p:nvSpPr>
        <p:spPr bwMode="auto">
          <a:xfrm>
            <a:off x="8612066" y="6280151"/>
            <a:ext cx="335573" cy="371475"/>
          </a:xfrm>
          <a:custGeom>
            <a:avLst/>
            <a:gdLst>
              <a:gd name="T0" fmla="*/ 0 w 422"/>
              <a:gd name="T1" fmla="*/ 2147483647 h 468"/>
              <a:gd name="T2" fmla="*/ 2147483647 w 422"/>
              <a:gd name="T3" fmla="*/ 2147483647 h 468"/>
              <a:gd name="T4" fmla="*/ 2147483647 w 422"/>
              <a:gd name="T5" fmla="*/ 2147483647 h 468"/>
              <a:gd name="T6" fmla="*/ 2147483647 w 422"/>
              <a:gd name="T7" fmla="*/ 2147483647 h 468"/>
              <a:gd name="T8" fmla="*/ 2147483647 w 422"/>
              <a:gd name="T9" fmla="*/ 2147483647 h 468"/>
              <a:gd name="T10" fmla="*/ 2147483647 w 422"/>
              <a:gd name="T11" fmla="*/ 2147483647 h 468"/>
              <a:gd name="T12" fmla="*/ 2147483647 w 422"/>
              <a:gd name="T13" fmla="*/ 2147483647 h 468"/>
              <a:gd name="T14" fmla="*/ 2147483647 w 422"/>
              <a:gd name="T15" fmla="*/ 2147483647 h 468"/>
              <a:gd name="T16" fmla="*/ 2147483647 w 422"/>
              <a:gd name="T17" fmla="*/ 2147483647 h 468"/>
              <a:gd name="T18" fmla="*/ 2147483647 w 422"/>
              <a:gd name="T19" fmla="*/ 2147483647 h 468"/>
              <a:gd name="T20" fmla="*/ 2147483647 w 422"/>
              <a:gd name="T21" fmla="*/ 2147483647 h 468"/>
              <a:gd name="T22" fmla="*/ 2147483647 w 422"/>
              <a:gd name="T23" fmla="*/ 2147483647 h 468"/>
              <a:gd name="T24" fmla="*/ 2147483647 w 422"/>
              <a:gd name="T25" fmla="*/ 2147483647 h 468"/>
              <a:gd name="T26" fmla="*/ 2147483647 w 422"/>
              <a:gd name="T27" fmla="*/ 2147483647 h 468"/>
              <a:gd name="T28" fmla="*/ 2147483647 w 422"/>
              <a:gd name="T29" fmla="*/ 2147483647 h 468"/>
              <a:gd name="T30" fmla="*/ 2147483647 w 422"/>
              <a:gd name="T31" fmla="*/ 2147483647 h 468"/>
              <a:gd name="T32" fmla="*/ 2147483647 w 422"/>
              <a:gd name="T33" fmla="*/ 2147483647 h 468"/>
              <a:gd name="T34" fmla="*/ 2147483647 w 422"/>
              <a:gd name="T35" fmla="*/ 2147483647 h 468"/>
              <a:gd name="T36" fmla="*/ 2147483647 w 422"/>
              <a:gd name="T37" fmla="*/ 2147483647 h 468"/>
              <a:gd name="T38" fmla="*/ 2147483647 w 422"/>
              <a:gd name="T39" fmla="*/ 2147483647 h 468"/>
              <a:gd name="T40" fmla="*/ 2147483647 w 422"/>
              <a:gd name="T41" fmla="*/ 2147483647 h 468"/>
              <a:gd name="T42" fmla="*/ 2147483647 w 422"/>
              <a:gd name="T43" fmla="*/ 0 h 4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2" h="468">
                <a:moveTo>
                  <a:pt x="0" y="468"/>
                </a:moveTo>
                <a:lnTo>
                  <a:pt x="226" y="468"/>
                </a:lnTo>
                <a:lnTo>
                  <a:pt x="234" y="468"/>
                </a:lnTo>
                <a:lnTo>
                  <a:pt x="257" y="464"/>
                </a:lnTo>
                <a:lnTo>
                  <a:pt x="272" y="461"/>
                </a:lnTo>
                <a:lnTo>
                  <a:pt x="288" y="458"/>
                </a:lnTo>
                <a:lnTo>
                  <a:pt x="306" y="452"/>
                </a:lnTo>
                <a:lnTo>
                  <a:pt x="323" y="443"/>
                </a:lnTo>
                <a:lnTo>
                  <a:pt x="343" y="432"/>
                </a:lnTo>
                <a:lnTo>
                  <a:pt x="361" y="419"/>
                </a:lnTo>
                <a:lnTo>
                  <a:pt x="377" y="405"/>
                </a:lnTo>
                <a:lnTo>
                  <a:pt x="391" y="385"/>
                </a:lnTo>
                <a:lnTo>
                  <a:pt x="398" y="374"/>
                </a:lnTo>
                <a:lnTo>
                  <a:pt x="404" y="363"/>
                </a:lnTo>
                <a:lnTo>
                  <a:pt x="409" y="350"/>
                </a:lnTo>
                <a:lnTo>
                  <a:pt x="414" y="337"/>
                </a:lnTo>
                <a:lnTo>
                  <a:pt x="417" y="322"/>
                </a:lnTo>
                <a:lnTo>
                  <a:pt x="420" y="306"/>
                </a:lnTo>
                <a:lnTo>
                  <a:pt x="422" y="290"/>
                </a:lnTo>
                <a:lnTo>
                  <a:pt x="422" y="272"/>
                </a:lnTo>
                <a:lnTo>
                  <a:pt x="422" y="0"/>
                </a:lnTo>
              </a:path>
            </a:pathLst>
          </a:custGeom>
          <a:noFill/>
          <a:ln w="20638">
            <a:solidFill>
              <a:srgbClr val="D9DAD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4D4D4F"/>
              </a:solidFill>
            </a:endParaRPr>
          </a:p>
        </p:txBody>
      </p:sp>
      <p:sp>
        <p:nvSpPr>
          <p:cNvPr id="1028" name="Titelplatzhalter 1"/>
          <p:cNvSpPr>
            <a:spLocks noGrp="1"/>
          </p:cNvSpPr>
          <p:nvPr>
            <p:ph type="title"/>
          </p:nvPr>
        </p:nvSpPr>
        <p:spPr bwMode="auto">
          <a:xfrm>
            <a:off x="684335" y="915988"/>
            <a:ext cx="80522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endParaRPr lang="de-DE" dirty="0"/>
          </a:p>
        </p:txBody>
      </p:sp>
      <p:sp>
        <p:nvSpPr>
          <p:cNvPr id="1029" name="Textplatzhalter 2"/>
          <p:cNvSpPr>
            <a:spLocks noGrp="1"/>
          </p:cNvSpPr>
          <p:nvPr>
            <p:ph type="body" idx="1"/>
          </p:nvPr>
        </p:nvSpPr>
        <p:spPr bwMode="auto">
          <a:xfrm>
            <a:off x="687266" y="1773238"/>
            <a:ext cx="8049357"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6" name="Foliennummernplatzhalter 5"/>
          <p:cNvSpPr>
            <a:spLocks noGrp="1"/>
          </p:cNvSpPr>
          <p:nvPr>
            <p:ph type="sldNum" sz="quarter" idx="4"/>
          </p:nvPr>
        </p:nvSpPr>
        <p:spPr bwMode="auto">
          <a:xfrm>
            <a:off x="0" y="6351589"/>
            <a:ext cx="1547446" cy="365125"/>
          </a:xfrm>
          <a:prstGeom prst="rect">
            <a:avLst/>
          </a:prstGeom>
          <a:noFill/>
          <a:ln w="9525">
            <a:noFill/>
            <a:miter lim="800000"/>
            <a:headEnd/>
            <a:tailEnd/>
          </a:ln>
        </p:spPr>
        <p:txBody>
          <a:bodyPr vert="horz" wrap="square" lIns="864000" tIns="0" rIns="91440" bIns="0" numCol="1" anchor="t" anchorCtr="0" compatLnSpc="1">
            <a:prstTxWarp prst="textNoShape">
              <a:avLst/>
            </a:prstTxWarp>
          </a:bodyPr>
          <a:lstStyle>
            <a:lvl1pPr algn="l">
              <a:defRPr sz="600">
                <a:latin typeface="+mn-lt"/>
                <a:cs typeface="+mj-cs"/>
              </a:defRPr>
            </a:lvl1pPr>
          </a:lstStyle>
          <a:p>
            <a:pPr>
              <a:defRPr/>
            </a:pPr>
            <a:fld id="{B1D9E32B-9274-462C-ACB8-F0D68968CDD6}" type="slidenum">
              <a:rPr lang="de-DE">
                <a:solidFill>
                  <a:srgbClr val="4D4D4F"/>
                </a:solidFill>
              </a:rPr>
              <a:pPr>
                <a:defRPr/>
              </a:pPr>
              <a:t>‹#›</a:t>
            </a:fld>
            <a:endParaRPr lang="de-DE">
              <a:solidFill>
                <a:srgbClr val="4D4D4F"/>
              </a:solidFill>
            </a:endParaRPr>
          </a:p>
        </p:txBody>
      </p:sp>
      <p:sp>
        <p:nvSpPr>
          <p:cNvPr id="1031" name="Text Box 8"/>
          <p:cNvSpPr txBox="1">
            <a:spLocks noChangeArrowheads="1"/>
          </p:cNvSpPr>
          <p:nvPr/>
        </p:nvSpPr>
        <p:spPr bwMode="auto">
          <a:xfrm>
            <a:off x="4717073" y="5734051"/>
            <a:ext cx="11239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defRPr/>
            </a:pPr>
            <a:endParaRPr lang="de-DE" sz="600">
              <a:solidFill>
                <a:srgbClr val="4D4D4F"/>
              </a:solidFill>
            </a:endParaRPr>
          </a:p>
        </p:txBody>
      </p:sp>
      <p:sp>
        <p:nvSpPr>
          <p:cNvPr id="1032" name="Freeform 19"/>
          <p:cNvSpPr>
            <a:spLocks/>
          </p:cNvSpPr>
          <p:nvPr/>
        </p:nvSpPr>
        <p:spPr bwMode="auto">
          <a:xfrm>
            <a:off x="196361" y="206375"/>
            <a:ext cx="257908" cy="6445250"/>
          </a:xfrm>
          <a:custGeom>
            <a:avLst/>
            <a:gdLst>
              <a:gd name="T0" fmla="*/ 2147483647 w 323"/>
              <a:gd name="T1" fmla="*/ 0 h 8120"/>
              <a:gd name="T2" fmla="*/ 2147483647 w 323"/>
              <a:gd name="T3" fmla="*/ 0 h 8120"/>
              <a:gd name="T4" fmla="*/ 2147483647 w 323"/>
              <a:gd name="T5" fmla="*/ 0 h 8120"/>
              <a:gd name="T6" fmla="*/ 2147483647 w 323"/>
              <a:gd name="T7" fmla="*/ 2147483647 h 8120"/>
              <a:gd name="T8" fmla="*/ 2147483647 w 323"/>
              <a:gd name="T9" fmla="*/ 2147483647 h 8120"/>
              <a:gd name="T10" fmla="*/ 2147483647 w 323"/>
              <a:gd name="T11" fmla="*/ 2147483647 h 8120"/>
              <a:gd name="T12" fmla="*/ 2147483647 w 323"/>
              <a:gd name="T13" fmla="*/ 2147483647 h 8120"/>
              <a:gd name="T14" fmla="*/ 2147483647 w 323"/>
              <a:gd name="T15" fmla="*/ 2147483647 h 8120"/>
              <a:gd name="T16" fmla="*/ 2147483647 w 323"/>
              <a:gd name="T17" fmla="*/ 2147483647 h 8120"/>
              <a:gd name="T18" fmla="*/ 2147483647 w 323"/>
              <a:gd name="T19" fmla="*/ 2147483647 h 8120"/>
              <a:gd name="T20" fmla="*/ 2147483647 w 323"/>
              <a:gd name="T21" fmla="*/ 2147483647 h 8120"/>
              <a:gd name="T22" fmla="*/ 2147483647 w 323"/>
              <a:gd name="T23" fmla="*/ 2147483647 h 8120"/>
              <a:gd name="T24" fmla="*/ 2147483647 w 323"/>
              <a:gd name="T25" fmla="*/ 2147483647 h 8120"/>
              <a:gd name="T26" fmla="*/ 2147483647 w 323"/>
              <a:gd name="T27" fmla="*/ 2147483647 h 8120"/>
              <a:gd name="T28" fmla="*/ 2147483647 w 323"/>
              <a:gd name="T29" fmla="*/ 2147483647 h 8120"/>
              <a:gd name="T30" fmla="*/ 2147483647 w 323"/>
              <a:gd name="T31" fmla="*/ 2147483647 h 8120"/>
              <a:gd name="T32" fmla="*/ 2147483647 w 323"/>
              <a:gd name="T33" fmla="*/ 2147483647 h 8120"/>
              <a:gd name="T34" fmla="*/ 2147483647 w 323"/>
              <a:gd name="T35" fmla="*/ 2147483647 h 8120"/>
              <a:gd name="T36" fmla="*/ 2147483647 w 323"/>
              <a:gd name="T37" fmla="*/ 2147483647 h 8120"/>
              <a:gd name="T38" fmla="*/ 2147483647 w 323"/>
              <a:gd name="T39" fmla="*/ 2147483647 h 8120"/>
              <a:gd name="T40" fmla="*/ 0 w 323"/>
              <a:gd name="T41" fmla="*/ 2147483647 h 8120"/>
              <a:gd name="T42" fmla="*/ 0 w 323"/>
              <a:gd name="T43" fmla="*/ 2147483647 h 8120"/>
              <a:gd name="T44" fmla="*/ 0 w 323"/>
              <a:gd name="T45" fmla="*/ 2147483647 h 8120"/>
              <a:gd name="T46" fmla="*/ 2147483647 w 323"/>
              <a:gd name="T47" fmla="*/ 2147483647 h 8120"/>
              <a:gd name="T48" fmla="*/ 2147483647 w 323"/>
              <a:gd name="T49" fmla="*/ 2147483647 h 8120"/>
              <a:gd name="T50" fmla="*/ 2147483647 w 323"/>
              <a:gd name="T51" fmla="*/ 2147483647 h 8120"/>
              <a:gd name="T52" fmla="*/ 2147483647 w 323"/>
              <a:gd name="T53" fmla="*/ 2147483647 h 8120"/>
              <a:gd name="T54" fmla="*/ 2147483647 w 323"/>
              <a:gd name="T55" fmla="*/ 2147483647 h 8120"/>
              <a:gd name="T56" fmla="*/ 2147483647 w 323"/>
              <a:gd name="T57" fmla="*/ 2147483647 h 8120"/>
              <a:gd name="T58" fmla="*/ 2147483647 w 323"/>
              <a:gd name="T59" fmla="*/ 2147483647 h 8120"/>
              <a:gd name="T60" fmla="*/ 2147483647 w 323"/>
              <a:gd name="T61" fmla="*/ 2147483647 h 8120"/>
              <a:gd name="T62" fmla="*/ 2147483647 w 323"/>
              <a:gd name="T63" fmla="*/ 2147483647 h 8120"/>
              <a:gd name="T64" fmla="*/ 2147483647 w 323"/>
              <a:gd name="T65" fmla="*/ 2147483647 h 8120"/>
              <a:gd name="T66" fmla="*/ 2147483647 w 323"/>
              <a:gd name="T67" fmla="*/ 2147483647 h 8120"/>
              <a:gd name="T68" fmla="*/ 2147483647 w 323"/>
              <a:gd name="T69" fmla="*/ 2147483647 h 8120"/>
              <a:gd name="T70" fmla="*/ 2147483647 w 323"/>
              <a:gd name="T71" fmla="*/ 2147483647 h 8120"/>
              <a:gd name="T72" fmla="*/ 2147483647 w 323"/>
              <a:gd name="T73" fmla="*/ 2147483647 h 8120"/>
              <a:gd name="T74" fmla="*/ 2147483647 w 323"/>
              <a:gd name="T75" fmla="*/ 2147483647 h 8120"/>
              <a:gd name="T76" fmla="*/ 2147483647 w 323"/>
              <a:gd name="T77" fmla="*/ 2147483647 h 8120"/>
              <a:gd name="T78" fmla="*/ 2147483647 w 323"/>
              <a:gd name="T79" fmla="*/ 2147483647 h 8120"/>
              <a:gd name="T80" fmla="*/ 2147483647 w 323"/>
              <a:gd name="T81" fmla="*/ 2147483647 h 8120"/>
              <a:gd name="T82" fmla="*/ 2147483647 w 323"/>
              <a:gd name="T83" fmla="*/ 2147483647 h 8120"/>
              <a:gd name="T84" fmla="*/ 2147483647 w 323"/>
              <a:gd name="T85" fmla="*/ 0 h 8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 h="8120">
                <a:moveTo>
                  <a:pt x="323" y="0"/>
                </a:moveTo>
                <a:lnTo>
                  <a:pt x="197" y="0"/>
                </a:lnTo>
                <a:lnTo>
                  <a:pt x="188" y="2"/>
                </a:lnTo>
                <a:lnTo>
                  <a:pt x="167" y="4"/>
                </a:lnTo>
                <a:lnTo>
                  <a:pt x="152" y="7"/>
                </a:lnTo>
                <a:lnTo>
                  <a:pt x="134" y="12"/>
                </a:lnTo>
                <a:lnTo>
                  <a:pt x="116" y="18"/>
                </a:lnTo>
                <a:lnTo>
                  <a:pt x="99" y="26"/>
                </a:lnTo>
                <a:lnTo>
                  <a:pt x="81" y="36"/>
                </a:lnTo>
                <a:lnTo>
                  <a:pt x="63" y="49"/>
                </a:lnTo>
                <a:lnTo>
                  <a:pt x="45" y="65"/>
                </a:lnTo>
                <a:lnTo>
                  <a:pt x="31" y="84"/>
                </a:lnTo>
                <a:lnTo>
                  <a:pt x="24" y="94"/>
                </a:lnTo>
                <a:lnTo>
                  <a:pt x="19" y="105"/>
                </a:lnTo>
                <a:lnTo>
                  <a:pt x="13" y="118"/>
                </a:lnTo>
                <a:lnTo>
                  <a:pt x="10" y="133"/>
                </a:lnTo>
                <a:lnTo>
                  <a:pt x="5" y="147"/>
                </a:lnTo>
                <a:lnTo>
                  <a:pt x="3" y="162"/>
                </a:lnTo>
                <a:lnTo>
                  <a:pt x="2" y="180"/>
                </a:lnTo>
                <a:lnTo>
                  <a:pt x="0" y="198"/>
                </a:lnTo>
                <a:lnTo>
                  <a:pt x="0" y="7924"/>
                </a:lnTo>
                <a:lnTo>
                  <a:pt x="2" y="7932"/>
                </a:lnTo>
                <a:lnTo>
                  <a:pt x="3" y="7955"/>
                </a:lnTo>
                <a:lnTo>
                  <a:pt x="6" y="7969"/>
                </a:lnTo>
                <a:lnTo>
                  <a:pt x="11" y="7986"/>
                </a:lnTo>
                <a:lnTo>
                  <a:pt x="18" y="8003"/>
                </a:lnTo>
                <a:lnTo>
                  <a:pt x="26" y="8021"/>
                </a:lnTo>
                <a:lnTo>
                  <a:pt x="36" y="8040"/>
                </a:lnTo>
                <a:lnTo>
                  <a:pt x="48" y="8058"/>
                </a:lnTo>
                <a:lnTo>
                  <a:pt x="65" y="8074"/>
                </a:lnTo>
                <a:lnTo>
                  <a:pt x="84" y="8089"/>
                </a:lnTo>
                <a:lnTo>
                  <a:pt x="94" y="8095"/>
                </a:lnTo>
                <a:lnTo>
                  <a:pt x="105" y="8102"/>
                </a:lnTo>
                <a:lnTo>
                  <a:pt x="118" y="8107"/>
                </a:lnTo>
                <a:lnTo>
                  <a:pt x="133" y="8112"/>
                </a:lnTo>
                <a:lnTo>
                  <a:pt x="147" y="8115"/>
                </a:lnTo>
                <a:lnTo>
                  <a:pt x="162" y="8118"/>
                </a:lnTo>
                <a:lnTo>
                  <a:pt x="179" y="8120"/>
                </a:lnTo>
                <a:lnTo>
                  <a:pt x="197" y="8120"/>
                </a:lnTo>
                <a:lnTo>
                  <a:pt x="323" y="8120"/>
                </a:lnTo>
                <a:lnTo>
                  <a:pt x="323"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srgbClr val="4D4D4F"/>
              </a:solidFill>
            </a:endParaRPr>
          </a:p>
        </p:txBody>
      </p:sp>
      <p:sp>
        <p:nvSpPr>
          <p:cNvPr id="2" name="Fußzeilenplatzhalter 1"/>
          <p:cNvSpPr>
            <a:spLocks noGrp="1"/>
          </p:cNvSpPr>
          <p:nvPr>
            <p:ph type="ftr" sz="quarter" idx="3"/>
          </p:nvPr>
        </p:nvSpPr>
        <p:spPr>
          <a:xfrm>
            <a:off x="2627435" y="6343650"/>
            <a:ext cx="6071088" cy="192088"/>
          </a:xfrm>
          <a:prstGeom prst="rect">
            <a:avLst/>
          </a:prstGeom>
        </p:spPr>
        <p:txBody>
          <a:bodyPr vert="horz" lIns="91440" tIns="45720" rIns="91440" bIns="45720" rtlCol="0" anchor="ctr"/>
          <a:lstStyle>
            <a:lvl1pPr algn="r">
              <a:defRPr lang="de-DE" sz="600" kern="1200" smtClean="0">
                <a:solidFill>
                  <a:schemeClr val="tx1"/>
                </a:solidFill>
                <a:latin typeface="+mn-lt"/>
                <a:ea typeface="+mn-ea"/>
                <a:cs typeface="+mn-cs"/>
              </a:defRPr>
            </a:lvl1pPr>
          </a:lstStyle>
          <a:p>
            <a:pPr>
              <a:defRPr/>
            </a:pPr>
            <a:r>
              <a:rPr lang="en-US">
                <a:solidFill>
                  <a:srgbClr val="4D4D4F"/>
                </a:solidFill>
              </a:rPr>
              <a:t>Fronius International GmbH  /  first name last name  /  Titel of presentation  /  xx.xx.20xx - v02 </a:t>
            </a:r>
            <a:endParaRPr dirty="0">
              <a:solidFill>
                <a:srgbClr val="4D4D4F"/>
              </a:solidFill>
            </a:endParaRPr>
          </a:p>
        </p:txBody>
      </p:sp>
      <p:pic>
        <p:nvPicPr>
          <p:cNvPr id="1034" name="Picture 130" descr="Fronius Logo EN_CMY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37231" y="431801"/>
            <a:ext cx="100818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349071"/>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Lst>
  <p:hf hdr="0" dt="0"/>
  <p:txStyles>
    <p:titleStyle>
      <a:lvl1pPr algn="l" rtl="0" eaLnBrk="1" fontAlgn="base" hangingPunct="1">
        <a:spcBef>
          <a:spcPct val="0"/>
        </a:spcBef>
        <a:spcAft>
          <a:spcPct val="0"/>
        </a:spcAft>
        <a:defRPr sz="2800" b="1" cap="all">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Narrow" pitchFamily="34" charset="0"/>
          <a:cs typeface="Arial" charset="0"/>
        </a:defRPr>
      </a:lvl2pPr>
      <a:lvl3pPr algn="l" rtl="0" eaLnBrk="1" fontAlgn="base" hangingPunct="1">
        <a:spcBef>
          <a:spcPct val="0"/>
        </a:spcBef>
        <a:spcAft>
          <a:spcPct val="0"/>
        </a:spcAft>
        <a:defRPr sz="2800" b="1">
          <a:solidFill>
            <a:schemeClr val="tx1"/>
          </a:solidFill>
          <a:latin typeface="Arial Narrow" pitchFamily="34" charset="0"/>
          <a:cs typeface="Arial" charset="0"/>
        </a:defRPr>
      </a:lvl3pPr>
      <a:lvl4pPr algn="l" rtl="0" eaLnBrk="1" fontAlgn="base" hangingPunct="1">
        <a:spcBef>
          <a:spcPct val="0"/>
        </a:spcBef>
        <a:spcAft>
          <a:spcPct val="0"/>
        </a:spcAft>
        <a:defRPr sz="2800" b="1">
          <a:solidFill>
            <a:schemeClr val="tx1"/>
          </a:solidFill>
          <a:latin typeface="Arial Narrow" pitchFamily="34" charset="0"/>
          <a:cs typeface="Arial" charset="0"/>
        </a:defRPr>
      </a:lvl4pPr>
      <a:lvl5pPr algn="l" rtl="0" eaLnBrk="1" fontAlgn="base" hangingPunct="1">
        <a:spcBef>
          <a:spcPct val="0"/>
        </a:spcBef>
        <a:spcAft>
          <a:spcPct val="0"/>
        </a:spcAft>
        <a:defRPr sz="2800" b="1">
          <a:solidFill>
            <a:schemeClr val="tx1"/>
          </a:solidFill>
          <a:latin typeface="Arial Narrow" pitchFamily="34" charset="0"/>
          <a:cs typeface="Arial" charset="0"/>
        </a:defRPr>
      </a:lvl5pPr>
      <a:lvl6pPr marL="4572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6pPr>
      <a:lvl7pPr marL="9144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7pPr>
      <a:lvl8pPr marL="13716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8pPr>
      <a:lvl9pPr marL="18288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9pPr>
    </p:titleStyle>
    <p:bodyStyle>
      <a:lvl1pPr marL="342900" indent="-342900" algn="l" rtl="0" eaLnBrk="1" fontAlgn="base" hangingPunct="1">
        <a:lnSpc>
          <a:spcPct val="110000"/>
        </a:lnSpc>
        <a:spcBef>
          <a:spcPct val="20000"/>
        </a:spcBef>
        <a:spcAft>
          <a:spcPct val="0"/>
        </a:spcAft>
        <a:buFont typeface="Arial" charset="0"/>
        <a:defRPr>
          <a:solidFill>
            <a:schemeClr val="tx1"/>
          </a:solidFill>
          <a:latin typeface="+mn-lt"/>
          <a:ea typeface="+mn-ea"/>
          <a:cs typeface="+mn-cs"/>
        </a:defRPr>
      </a:lvl1pPr>
      <a:lvl2pPr marL="358775" indent="-179388" algn="l" rtl="0" eaLnBrk="1" fontAlgn="base" hangingPunct="1">
        <a:lnSpc>
          <a:spcPct val="110000"/>
        </a:lnSpc>
        <a:spcBef>
          <a:spcPct val="20000"/>
        </a:spcBef>
        <a:spcAft>
          <a:spcPct val="0"/>
        </a:spcAft>
        <a:buClr>
          <a:schemeClr val="accent1"/>
        </a:buClr>
        <a:buFont typeface="Arial" charset="0"/>
        <a:buChar char="/"/>
        <a:defRPr>
          <a:solidFill>
            <a:schemeClr val="tx1"/>
          </a:solidFill>
          <a:latin typeface="+mn-lt"/>
        </a:defRPr>
      </a:lvl2pPr>
      <a:lvl3pPr marL="719138"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3pPr>
      <a:lvl4pPr marL="1077913" indent="-179388" algn="l" rtl="0" eaLnBrk="1" fontAlgn="base" hangingPunct="1">
        <a:lnSpc>
          <a:spcPct val="110000"/>
        </a:lnSpc>
        <a:spcBef>
          <a:spcPct val="20000"/>
        </a:spcBef>
        <a:spcAft>
          <a:spcPct val="0"/>
        </a:spcAft>
        <a:buFont typeface="Arial" charset="0"/>
        <a:buChar char="/"/>
        <a:defRPr sz="1400">
          <a:solidFill>
            <a:schemeClr val="tx1"/>
          </a:solidFill>
          <a:latin typeface="+mn-lt"/>
        </a:defRPr>
      </a:lvl4pPr>
      <a:lvl5pPr marL="1438275" indent="-179388" algn="l" rtl="0" eaLnBrk="1" fontAlgn="base" hangingPunct="1">
        <a:lnSpc>
          <a:spcPct val="110000"/>
        </a:lnSpc>
        <a:spcBef>
          <a:spcPct val="20000"/>
        </a:spcBef>
        <a:spcAft>
          <a:spcPct val="0"/>
        </a:spcAft>
        <a:buFont typeface="Arial" charset="0"/>
        <a:buChar char="/"/>
        <a:defRPr sz="1400">
          <a:solidFill>
            <a:schemeClr val="tx1"/>
          </a:solidFill>
          <a:latin typeface="+mn-lt"/>
        </a:defRPr>
      </a:lvl5pPr>
      <a:lvl6pPr marL="18954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6pPr>
      <a:lvl7pPr marL="23526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7pPr>
      <a:lvl8pPr marL="28098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8pPr>
      <a:lvl9pPr marL="32670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wmf"/><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3.wmf"/><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wmf"/><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wmf"/><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image" Target="../media/image67.wmf"/><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wmf"/><Relationship Id="rId10" Type="http://schemas.openxmlformats.org/officeDocument/2006/relationships/image" Target="../media/image75.jpeg"/><Relationship Id="rId4" Type="http://schemas.openxmlformats.org/officeDocument/2006/relationships/image" Target="../media/image69.wmf"/><Relationship Id="rId9" Type="http://schemas.openxmlformats.org/officeDocument/2006/relationships/image" Target="../media/image74.jpe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70.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0.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23"/>
          <p:cNvSpPr>
            <a:spLocks noGrp="1"/>
          </p:cNvSpPr>
          <p:nvPr>
            <p:ph type="title"/>
          </p:nvPr>
        </p:nvSpPr>
        <p:spPr/>
        <p:txBody>
          <a:bodyPr/>
          <a:lstStyle/>
          <a:p>
            <a:r>
              <a:rPr lang="hr-HR" sz="4000" dirty="0"/>
              <a:t>TPS/I  PROCESI ZAVARIVANJA</a:t>
            </a:r>
            <a:endParaRPr lang="en-US" sz="4000" dirty="0"/>
          </a:p>
        </p:txBody>
      </p:sp>
      <p:sp>
        <p:nvSpPr>
          <p:cNvPr id="7171" name="Inhaltsplatzhalter 24"/>
          <p:cNvSpPr>
            <a:spLocks noGrp="1"/>
          </p:cNvSpPr>
          <p:nvPr>
            <p:ph type="body" sz="quarter" idx="13"/>
          </p:nvPr>
        </p:nvSpPr>
        <p:spPr>
          <a:xfrm>
            <a:off x="684213" y="4839767"/>
            <a:ext cx="1799555" cy="474663"/>
          </a:xfrm>
        </p:spPr>
        <p:txBody>
          <a:bodyPr/>
          <a:lstStyle/>
          <a:p>
            <a:r>
              <a:rPr lang="hr-HR" altLang="de-DE" sz="1050" dirty="0"/>
              <a:t>Saša Vurušić, EWE/IWE ; IWIP-C</a:t>
            </a:r>
          </a:p>
          <a:p>
            <a:r>
              <a:rPr lang="hr-HR" altLang="de-DE" sz="1050" dirty="0"/>
              <a:t>EUROTEHNIKA d.o.o.</a:t>
            </a:r>
            <a:endParaRPr lang="en-US" altLang="de-DE" sz="10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xfrm>
            <a:off x="719138" y="692150"/>
            <a:ext cx="7870825" cy="801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hr-HR" altLang="de-DE" sz="2400" dirty="0"/>
              <a:t>Stabilizator visine luka</a:t>
            </a:r>
            <a:endParaRPr lang="en-US" altLang="de-DE" sz="2400" dirty="0"/>
          </a:p>
        </p:txBody>
      </p:sp>
      <p:sp>
        <p:nvSpPr>
          <p:cNvPr id="4" name="Foliennummernplatzhalter 3"/>
          <p:cNvSpPr>
            <a:spLocks noGrp="1"/>
          </p:cNvSpPr>
          <p:nvPr>
            <p:ph type="sldNum" sz="quarter" idx="10"/>
          </p:nvPr>
        </p:nvSpPr>
        <p:spPr/>
        <p:txBody>
          <a:bodyPr/>
          <a:lstStyle/>
          <a:p>
            <a:pPr>
              <a:defRPr/>
            </a:pPr>
            <a:fld id="{96D61F93-D2D5-4709-B9D6-72EF8A92C95B}" type="slidenum">
              <a:rPr lang="de-DE" altLang="de-DE"/>
              <a:pPr>
                <a:defRPr/>
              </a:pPr>
              <a:t>10</a:t>
            </a:fld>
            <a:endParaRPr lang="de-DE" altLang="de-DE"/>
          </a:p>
        </p:txBody>
      </p:sp>
      <p:pic>
        <p:nvPicPr>
          <p:cNvPr id="28678" name="Grafik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660" y="1561320"/>
            <a:ext cx="6568021" cy="47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feld 14"/>
          <p:cNvSpPr txBox="1">
            <a:spLocks noChangeArrowheads="1"/>
          </p:cNvSpPr>
          <p:nvPr/>
        </p:nvSpPr>
        <p:spPr bwMode="auto">
          <a:xfrm>
            <a:off x="6876256" y="1375582"/>
            <a:ext cx="13684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AT" altLang="de-DE" sz="1200" b="1" dirty="0">
                <a:solidFill>
                  <a:srgbClr val="4D4D4F"/>
                </a:solidFill>
                <a:latin typeface="Arial Narrow" pitchFamily="34" charset="0"/>
              </a:rPr>
              <a:t>AL-Stab = 2</a:t>
            </a:r>
          </a:p>
        </p:txBody>
      </p:sp>
      <p:sp>
        <p:nvSpPr>
          <p:cNvPr id="28680" name="Textfeld 15"/>
          <p:cNvSpPr txBox="1">
            <a:spLocks noChangeArrowheads="1"/>
          </p:cNvSpPr>
          <p:nvPr/>
        </p:nvSpPr>
        <p:spPr bwMode="auto">
          <a:xfrm>
            <a:off x="4654550" y="1375582"/>
            <a:ext cx="11525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AT" altLang="de-DE" sz="1200" b="1" dirty="0">
                <a:solidFill>
                  <a:srgbClr val="4D4D4F"/>
                </a:solidFill>
                <a:latin typeface="Arial Narrow" pitchFamily="34" charset="0"/>
              </a:rPr>
              <a:t>AL-Stab = 0.5</a:t>
            </a:r>
          </a:p>
        </p:txBody>
      </p:sp>
      <p:sp>
        <p:nvSpPr>
          <p:cNvPr id="28681" name="Textfeld 16"/>
          <p:cNvSpPr txBox="1">
            <a:spLocks noChangeArrowheads="1"/>
          </p:cNvSpPr>
          <p:nvPr/>
        </p:nvSpPr>
        <p:spPr bwMode="auto">
          <a:xfrm>
            <a:off x="2699792" y="1375582"/>
            <a:ext cx="11525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AT" altLang="de-DE" sz="1200" b="1" dirty="0">
                <a:solidFill>
                  <a:srgbClr val="4D4D4F"/>
                </a:solidFill>
                <a:latin typeface="Arial Narrow" pitchFamily="34" charset="0"/>
              </a:rPr>
              <a:t>AL-Stab = 0</a:t>
            </a:r>
          </a:p>
        </p:txBody>
      </p:sp>
      <p:sp>
        <p:nvSpPr>
          <p:cNvPr id="8" name="Rectangle 3">
            <a:extLst>
              <a:ext uri="{FF2B5EF4-FFF2-40B4-BE49-F238E27FC236}">
                <a16:creationId xmlns:a16="http://schemas.microsoft.com/office/drawing/2014/main" id="{79757F6A-E8D5-41BD-BF79-C8A6EC05261C}"/>
              </a:ext>
            </a:extLst>
          </p:cNvPr>
          <p:cNvSpPr>
            <a:spLocks noGrp="1"/>
          </p:cNvSpPr>
          <p:nvPr>
            <p:ph idx="1"/>
          </p:nvPr>
        </p:nvSpPr>
        <p:spPr>
          <a:xfrm>
            <a:off x="387559" y="1920121"/>
            <a:ext cx="1817018" cy="1728093"/>
          </a:xfrm>
        </p:spPr>
        <p:txBody>
          <a:bodyPr/>
          <a:lstStyle/>
          <a:p>
            <a:pPr marL="179323" lvl="1" indent="0" algn="ctr">
              <a:spcBef>
                <a:spcPct val="50000"/>
              </a:spcBef>
              <a:buNone/>
              <a:defRPr/>
            </a:pPr>
            <a:r>
              <a:rPr lang="hr-HR" altLang="de-DE" sz="1600" b="1" dirty="0"/>
              <a:t>VEĆA STABILNOST LUKA </a:t>
            </a:r>
          </a:p>
          <a:p>
            <a:pPr marL="179323" lvl="1" indent="0" algn="ctr">
              <a:spcBef>
                <a:spcPct val="50000"/>
              </a:spcBef>
              <a:buNone/>
              <a:defRPr/>
            </a:pPr>
            <a:endParaRPr lang="hr-HR" altLang="de-DE" sz="1600" b="1" dirty="0"/>
          </a:p>
          <a:p>
            <a:pPr marL="179323" lvl="1" indent="0" algn="ctr">
              <a:spcBef>
                <a:spcPct val="50000"/>
              </a:spcBef>
              <a:buNone/>
              <a:defRPr/>
            </a:pPr>
            <a:r>
              <a:rPr lang="hr-HR" altLang="de-DE" sz="1600" b="1" dirty="0"/>
              <a:t>VEĆA BRZINA ZAVARIVANJA</a:t>
            </a:r>
            <a:endParaRPr lang="en-US" altLang="de-DE" sz="1600" b="1" dirty="0"/>
          </a:p>
        </p:txBody>
      </p:sp>
      <p:sp>
        <p:nvSpPr>
          <p:cNvPr id="3" name="Arrow: Down 2">
            <a:extLst>
              <a:ext uri="{FF2B5EF4-FFF2-40B4-BE49-F238E27FC236}">
                <a16:creationId xmlns:a16="http://schemas.microsoft.com/office/drawing/2014/main" id="{39D1278D-898E-4AC1-B3B7-51B0BA2F642F}"/>
              </a:ext>
            </a:extLst>
          </p:cNvPr>
          <p:cNvSpPr/>
          <p:nvPr/>
        </p:nvSpPr>
        <p:spPr bwMode="auto">
          <a:xfrm>
            <a:off x="1253530" y="2492896"/>
            <a:ext cx="220422" cy="431502"/>
          </a:xfrm>
          <a:prstGeom prst="downArrow">
            <a:avLst/>
          </a:prstGeom>
          <a:solidFill>
            <a:schemeClr val="accent1"/>
          </a:solidFill>
          <a:ln w="25400" cap="flat" cmpd="sng" algn="ctr">
            <a:solidFill>
              <a:schemeClr val="accent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89689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a:xfrm>
            <a:off x="719138" y="836613"/>
            <a:ext cx="7870825" cy="8016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hr-HR" altLang="de-DE" sz="2400" dirty="0"/>
              <a:t>Stabilizator visine luka + stabilizator penetracije</a:t>
            </a:r>
            <a:endParaRPr lang="en-US" altLang="de-DE" sz="2400" dirty="0"/>
          </a:p>
        </p:txBody>
      </p:sp>
      <p:sp>
        <p:nvSpPr>
          <p:cNvPr id="4" name="Foliennummernplatzhalter 3"/>
          <p:cNvSpPr>
            <a:spLocks noGrp="1"/>
          </p:cNvSpPr>
          <p:nvPr>
            <p:ph type="sldNum" sz="quarter" idx="10"/>
          </p:nvPr>
        </p:nvSpPr>
        <p:spPr/>
        <p:txBody>
          <a:bodyPr/>
          <a:lstStyle/>
          <a:p>
            <a:pPr>
              <a:defRPr/>
            </a:pPr>
            <a:fld id="{D76538FA-47F1-4ED3-9FD0-CFFCF0F9B8EB}" type="slidenum">
              <a:rPr lang="de-DE" altLang="de-DE"/>
              <a:pPr>
                <a:defRPr/>
              </a:pPr>
              <a:t>11</a:t>
            </a:fld>
            <a:endParaRPr lang="de-DE" altLang="de-DE"/>
          </a:p>
        </p:txBody>
      </p:sp>
      <p:pic>
        <p:nvPicPr>
          <p:cNvPr id="34821"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960938"/>
            <a:ext cx="779938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2" name="Gruppieren 8"/>
          <p:cNvGrpSpPr>
            <a:grpSpLocks/>
          </p:cNvGrpSpPr>
          <p:nvPr/>
        </p:nvGrpSpPr>
        <p:grpSpPr bwMode="auto">
          <a:xfrm>
            <a:off x="6113463" y="5064125"/>
            <a:ext cx="268287" cy="276225"/>
            <a:chOff x="5378350" y="4221088"/>
            <a:chExt cx="267866" cy="276999"/>
          </a:xfrm>
        </p:grpSpPr>
        <p:sp>
          <p:nvSpPr>
            <p:cNvPr id="34829" name="Ellipse 9"/>
            <p:cNvSpPr>
              <a:spLocks noChangeArrowheads="1"/>
            </p:cNvSpPr>
            <p:nvPr/>
          </p:nvSpPr>
          <p:spPr bwMode="auto">
            <a:xfrm>
              <a:off x="5378350" y="4232624"/>
              <a:ext cx="267866" cy="253925"/>
            </a:xfrm>
            <a:prstGeom prst="ellipse">
              <a:avLst/>
            </a:prstGeom>
            <a:solidFill>
              <a:schemeClr val="bg1"/>
            </a:solidFill>
            <a:ln w="12700" algn="ctr">
              <a:solidFill>
                <a:srgbClr val="FF0000"/>
              </a:solidFill>
              <a:round/>
              <a:headEnd/>
              <a:tailEnd type="triangle" w="lg" len="me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de-DE" altLang="de-DE">
                <a:solidFill>
                  <a:srgbClr val="4D4D4F"/>
                </a:solidFill>
              </a:endParaRPr>
            </a:p>
          </p:txBody>
        </p:sp>
        <p:sp>
          <p:nvSpPr>
            <p:cNvPr id="34830" name="Textfeld 10"/>
            <p:cNvSpPr txBox="1">
              <a:spLocks noChangeArrowheads="1"/>
            </p:cNvSpPr>
            <p:nvPr/>
          </p:nvSpPr>
          <p:spPr bwMode="auto">
            <a:xfrm>
              <a:off x="5404271" y="4221088"/>
              <a:ext cx="21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200" b="1">
                  <a:solidFill>
                    <a:srgbClr val="FF0000"/>
                  </a:solidFill>
                  <a:latin typeface="Arial Narrow" pitchFamily="34" charset="0"/>
                </a:rPr>
                <a:t>1</a:t>
              </a:r>
            </a:p>
          </p:txBody>
        </p:sp>
      </p:grpSp>
      <p:grpSp>
        <p:nvGrpSpPr>
          <p:cNvPr id="34823" name="Gruppieren 11"/>
          <p:cNvGrpSpPr>
            <a:grpSpLocks/>
          </p:cNvGrpSpPr>
          <p:nvPr/>
        </p:nvGrpSpPr>
        <p:grpSpPr bwMode="auto">
          <a:xfrm>
            <a:off x="1531938" y="5051425"/>
            <a:ext cx="268287" cy="277813"/>
            <a:chOff x="5378350" y="4221088"/>
            <a:chExt cx="267866" cy="276999"/>
          </a:xfrm>
        </p:grpSpPr>
        <p:sp>
          <p:nvSpPr>
            <p:cNvPr id="34827" name="Ellipse 12"/>
            <p:cNvSpPr>
              <a:spLocks noChangeArrowheads="1"/>
            </p:cNvSpPr>
            <p:nvPr/>
          </p:nvSpPr>
          <p:spPr bwMode="auto">
            <a:xfrm>
              <a:off x="5378350" y="4232624"/>
              <a:ext cx="267866" cy="253925"/>
            </a:xfrm>
            <a:prstGeom prst="ellipse">
              <a:avLst/>
            </a:prstGeom>
            <a:solidFill>
              <a:schemeClr val="bg1"/>
            </a:solidFill>
            <a:ln w="12700" algn="ctr">
              <a:solidFill>
                <a:srgbClr val="FF0000"/>
              </a:solidFill>
              <a:round/>
              <a:headEnd/>
              <a:tailEnd type="triangle" w="lg" len="me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de-DE" altLang="de-DE">
                <a:solidFill>
                  <a:srgbClr val="4D4D4F"/>
                </a:solidFill>
              </a:endParaRPr>
            </a:p>
          </p:txBody>
        </p:sp>
        <p:sp>
          <p:nvSpPr>
            <p:cNvPr id="34828" name="Textfeld 13"/>
            <p:cNvSpPr txBox="1">
              <a:spLocks noChangeArrowheads="1"/>
            </p:cNvSpPr>
            <p:nvPr/>
          </p:nvSpPr>
          <p:spPr bwMode="auto">
            <a:xfrm>
              <a:off x="5404271" y="4221088"/>
              <a:ext cx="21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200" b="1">
                  <a:solidFill>
                    <a:srgbClr val="FF0000"/>
                  </a:solidFill>
                  <a:latin typeface="Arial Narrow" pitchFamily="34" charset="0"/>
                </a:rPr>
                <a:t>2</a:t>
              </a:r>
            </a:p>
          </p:txBody>
        </p:sp>
      </p:grpSp>
      <p:sp>
        <p:nvSpPr>
          <p:cNvPr id="34824" name="Textfeld 14"/>
          <p:cNvSpPr txBox="1">
            <a:spLocks noChangeArrowheads="1"/>
          </p:cNvSpPr>
          <p:nvPr/>
        </p:nvSpPr>
        <p:spPr bwMode="auto">
          <a:xfrm>
            <a:off x="692150" y="6105525"/>
            <a:ext cx="78978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000" dirty="0">
                <a:solidFill>
                  <a:srgbClr val="4D4D4F"/>
                </a:solidFill>
                <a:latin typeface="Arial Narrow" pitchFamily="34" charset="0"/>
              </a:rPr>
              <a:t>PGM2851 / „Steel dynamic PMC“ / G3Si1 ø1,0mm / 82% Ar 18%CO</a:t>
            </a:r>
            <a:r>
              <a:rPr lang="de-DE" altLang="de-DE" sz="800" dirty="0">
                <a:solidFill>
                  <a:srgbClr val="4D4D4F"/>
                </a:solidFill>
                <a:latin typeface="Arial Narrow" pitchFamily="34" charset="0"/>
              </a:rPr>
              <a:t>2</a:t>
            </a:r>
            <a:r>
              <a:rPr lang="de-DE" altLang="de-DE" sz="1000" dirty="0">
                <a:solidFill>
                  <a:srgbClr val="4D4D4F"/>
                </a:solidFill>
                <a:latin typeface="Arial Narrow" pitchFamily="34" charset="0"/>
              </a:rPr>
              <a:t> / CTWD 10mm </a:t>
            </a:r>
            <a:r>
              <a:rPr lang="hr-HR" altLang="de-DE" sz="1000" dirty="0">
                <a:solidFill>
                  <a:srgbClr val="4D4D4F"/>
                </a:solidFill>
                <a:latin typeface="Arial Narrow" pitchFamily="34" charset="0"/>
              </a:rPr>
              <a:t>do</a:t>
            </a:r>
            <a:r>
              <a:rPr lang="de-DE" altLang="de-DE" sz="1000" dirty="0">
                <a:solidFill>
                  <a:srgbClr val="4D4D4F"/>
                </a:solidFill>
                <a:latin typeface="Arial Narrow" pitchFamily="34" charset="0"/>
              </a:rPr>
              <a:t> 20mm / </a:t>
            </a:r>
            <a:r>
              <a:rPr lang="hr-HR" altLang="de-DE" sz="1000" dirty="0">
                <a:solidFill>
                  <a:srgbClr val="4D4D4F"/>
                </a:solidFill>
                <a:latin typeface="Arial Narrow" pitchFamily="34" charset="0"/>
              </a:rPr>
              <a:t>Brzina zavarivanja</a:t>
            </a:r>
            <a:r>
              <a:rPr lang="de-DE" altLang="de-DE" sz="1000" dirty="0">
                <a:solidFill>
                  <a:srgbClr val="4D4D4F"/>
                </a:solidFill>
                <a:latin typeface="Arial Narrow" pitchFamily="34" charset="0"/>
              </a:rPr>
              <a:t> 100cm/min</a:t>
            </a:r>
          </a:p>
        </p:txBody>
      </p:sp>
      <p:pic>
        <p:nvPicPr>
          <p:cNvPr id="34825"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8788" y="1412875"/>
            <a:ext cx="31591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p:cNvSpPr>
          <p:nvPr/>
        </p:nvSpPr>
        <p:spPr bwMode="auto">
          <a:xfrm>
            <a:off x="666750" y="1484313"/>
            <a:ext cx="5165725"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1" fontAlgn="base" hangingPunct="1">
              <a:lnSpc>
                <a:spcPct val="110000"/>
              </a:lnSpc>
              <a:spcBef>
                <a:spcPct val="20000"/>
              </a:spcBef>
              <a:spcAft>
                <a:spcPct val="0"/>
              </a:spcAft>
              <a:buFont typeface="Arial" charset="0"/>
              <a:defRPr>
                <a:solidFill>
                  <a:schemeClr val="tx1"/>
                </a:solidFill>
                <a:latin typeface="+mn-lt"/>
                <a:ea typeface="+mn-ea"/>
                <a:cs typeface="+mn-cs"/>
              </a:defRPr>
            </a:lvl1pPr>
            <a:lvl2pPr marL="358775" indent="-179388" algn="l" rtl="0" eaLnBrk="1" fontAlgn="base" hangingPunct="1">
              <a:lnSpc>
                <a:spcPct val="110000"/>
              </a:lnSpc>
              <a:spcBef>
                <a:spcPct val="20000"/>
              </a:spcBef>
              <a:spcAft>
                <a:spcPct val="0"/>
              </a:spcAft>
              <a:buClr>
                <a:schemeClr val="accent1"/>
              </a:buClr>
              <a:buFont typeface="Arial" charset="0"/>
              <a:buChar char="/"/>
              <a:defRPr>
                <a:solidFill>
                  <a:schemeClr val="tx1"/>
                </a:solidFill>
                <a:latin typeface="+mn-lt"/>
              </a:defRPr>
            </a:lvl2pPr>
            <a:lvl3pPr marL="719138"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3pPr>
            <a:lvl4pPr marL="1077913"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4pPr>
            <a:lvl5pPr marL="14382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5pPr>
            <a:lvl6pPr marL="18954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6pPr>
            <a:lvl7pPr marL="23526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7pPr>
            <a:lvl8pPr marL="28098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8pPr>
            <a:lvl9pPr marL="32670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9pPr>
          </a:lstStyle>
          <a:p>
            <a:pPr lvl="1">
              <a:spcBef>
                <a:spcPct val="50000"/>
              </a:spcBef>
              <a:buClr>
                <a:srgbClr val="E3001B"/>
              </a:buClr>
              <a:defRPr/>
            </a:pPr>
            <a:r>
              <a:rPr lang="hr-HR" altLang="de-DE" sz="1600" b="1" kern="0" dirty="0">
                <a:solidFill>
                  <a:srgbClr val="4D4D4F"/>
                </a:solidFill>
              </a:rPr>
              <a:t>Konstantno kratki luk </a:t>
            </a:r>
            <a:r>
              <a:rPr lang="en-US" altLang="de-DE" sz="1600" b="1" kern="0" dirty="0">
                <a:solidFill>
                  <a:srgbClr val="4D4D4F"/>
                </a:solidFill>
              </a:rPr>
              <a:t>+ </a:t>
            </a:r>
            <a:r>
              <a:rPr lang="hr-HR" altLang="de-DE" sz="1600" b="1" kern="0" dirty="0">
                <a:solidFill>
                  <a:srgbClr val="4D4D4F"/>
                </a:solidFill>
              </a:rPr>
              <a:t>konstantna penetracija</a:t>
            </a:r>
            <a:endParaRPr lang="en-US" altLang="de-DE" sz="1600" b="1" kern="0" dirty="0">
              <a:solidFill>
                <a:srgbClr val="4D4D4F"/>
              </a:solidFill>
            </a:endParaRPr>
          </a:p>
          <a:p>
            <a:pPr lvl="1">
              <a:spcBef>
                <a:spcPct val="50000"/>
              </a:spcBef>
              <a:buClr>
                <a:srgbClr val="E3001B"/>
              </a:buClr>
              <a:defRPr/>
            </a:pPr>
            <a:r>
              <a:rPr lang="hr-HR" sz="1600" b="1" dirty="0">
                <a:solidFill>
                  <a:srgbClr val="4D4D4F"/>
                </a:solidFill>
              </a:rPr>
              <a:t>Stabilizira proces zavarivanja kada dođe do smetnji, kada se mijenja položaj zavarivanja ili oblik zavarenog spoja, i kod promjene slobodnog kraja žice</a:t>
            </a:r>
            <a:endParaRPr lang="en-US" altLang="de-DE" sz="1600" b="1" kern="0" dirty="0">
              <a:solidFill>
                <a:srgbClr val="4D4D4F"/>
              </a:solidFill>
            </a:endParaRPr>
          </a:p>
          <a:p>
            <a:pPr lvl="1">
              <a:spcBef>
                <a:spcPct val="50000"/>
              </a:spcBef>
              <a:buClr>
                <a:srgbClr val="E3001B"/>
              </a:buClr>
              <a:defRPr/>
            </a:pPr>
            <a:r>
              <a:rPr lang="hr-HR" altLang="de-DE" sz="1600" b="1" kern="0" dirty="0">
                <a:solidFill>
                  <a:srgbClr val="4D4D4F"/>
                </a:solidFill>
              </a:rPr>
              <a:t>Primjer</a:t>
            </a:r>
            <a:r>
              <a:rPr lang="en-US" altLang="de-DE" sz="1600" b="1" kern="0" dirty="0">
                <a:solidFill>
                  <a:srgbClr val="4D4D4F"/>
                </a:solidFill>
              </a:rPr>
              <a:t>: Macro: G3Si1 ø1.0mm, 18% CO</a:t>
            </a:r>
            <a:r>
              <a:rPr lang="en-US" altLang="de-DE" sz="1400" b="1" kern="0" dirty="0">
                <a:solidFill>
                  <a:srgbClr val="4D4D4F"/>
                </a:solidFill>
              </a:rPr>
              <a:t>2</a:t>
            </a:r>
            <a:r>
              <a:rPr lang="en-US" altLang="de-DE" sz="1600" b="1" kern="0" dirty="0">
                <a:solidFill>
                  <a:srgbClr val="4D4D4F"/>
                </a:solidFill>
              </a:rPr>
              <a:t> </a:t>
            </a:r>
            <a:r>
              <a:rPr lang="hr-HR" altLang="de-DE" sz="1600" b="1" kern="0" dirty="0">
                <a:solidFill>
                  <a:srgbClr val="4D4D4F"/>
                </a:solidFill>
              </a:rPr>
              <a:t>+ 82% Ar</a:t>
            </a:r>
            <a:endParaRPr lang="en-US" altLang="de-DE" sz="1600" b="1" kern="0" dirty="0">
              <a:solidFill>
                <a:srgbClr val="4D4D4F"/>
              </a:solidFill>
            </a:endParaRPr>
          </a:p>
          <a:p>
            <a:pPr marL="179387" lvl="1" indent="0">
              <a:spcBef>
                <a:spcPct val="50000"/>
              </a:spcBef>
              <a:buClr>
                <a:srgbClr val="E3001B"/>
              </a:buClr>
              <a:buFont typeface="Arial" charset="0"/>
              <a:buNone/>
              <a:defRPr/>
            </a:pPr>
            <a:r>
              <a:rPr lang="en-US" altLang="de-DE" sz="1600" b="1" kern="0" dirty="0">
                <a:solidFill>
                  <a:srgbClr val="4D4D4F"/>
                </a:solidFill>
              </a:rPr>
              <a:t>     </a:t>
            </a:r>
            <a:r>
              <a:rPr lang="hr-HR" altLang="de-DE" sz="1600" b="1" kern="0" dirty="0">
                <a:solidFill>
                  <a:srgbClr val="4D4D4F"/>
                </a:solidFill>
              </a:rPr>
              <a:t>Stab. penetracije</a:t>
            </a:r>
            <a:r>
              <a:rPr lang="en-US" altLang="de-DE" sz="1600" b="1" kern="0" dirty="0">
                <a:solidFill>
                  <a:srgbClr val="4D4D4F"/>
                </a:solidFill>
              </a:rPr>
              <a:t> = 5</a:t>
            </a:r>
            <a:r>
              <a:rPr lang="hr-HR" altLang="de-DE" sz="1600" b="1" kern="0" dirty="0">
                <a:solidFill>
                  <a:srgbClr val="4D4D4F"/>
                </a:solidFill>
              </a:rPr>
              <a:t> </a:t>
            </a:r>
            <a:r>
              <a:rPr lang="en-US" altLang="de-DE" sz="1600" b="1" kern="0" dirty="0">
                <a:solidFill>
                  <a:srgbClr val="4D4D4F"/>
                </a:solidFill>
              </a:rPr>
              <a:t>m/min, </a:t>
            </a:r>
            <a:r>
              <a:rPr lang="hr-HR" altLang="de-DE" sz="1600" b="1" kern="0" dirty="0">
                <a:solidFill>
                  <a:srgbClr val="4D4D4F"/>
                </a:solidFill>
              </a:rPr>
              <a:t>Stab. visine luka</a:t>
            </a:r>
            <a:r>
              <a:rPr lang="en-US" altLang="de-DE" sz="1600" b="1" kern="0" dirty="0">
                <a:solidFill>
                  <a:srgbClr val="4D4D4F"/>
                </a:solidFill>
              </a:rPr>
              <a:t> = 0.5</a:t>
            </a:r>
          </a:p>
          <a:p>
            <a:pPr marL="179387" lvl="1" indent="0">
              <a:spcBef>
                <a:spcPct val="50000"/>
              </a:spcBef>
              <a:buClr>
                <a:srgbClr val="E3001B"/>
              </a:buClr>
              <a:buFont typeface="Arial" charset="0"/>
              <a:buNone/>
              <a:defRPr/>
            </a:pPr>
            <a:r>
              <a:rPr lang="en-US" altLang="de-DE" sz="1400" b="1" kern="0" dirty="0">
                <a:solidFill>
                  <a:srgbClr val="4D4D4F"/>
                </a:solidFill>
              </a:rPr>
              <a:t>      Po</a:t>
            </a:r>
            <a:r>
              <a:rPr lang="hr-HR" altLang="de-DE" sz="1400" b="1" kern="0" dirty="0">
                <a:solidFill>
                  <a:srgbClr val="4D4D4F"/>
                </a:solidFill>
              </a:rPr>
              <a:t>z</a:t>
            </a:r>
            <a:r>
              <a:rPr lang="en-US" altLang="de-DE" sz="1400" b="1" kern="0" dirty="0">
                <a:solidFill>
                  <a:srgbClr val="4D4D4F"/>
                </a:solidFill>
              </a:rPr>
              <a:t>.</a:t>
            </a:r>
            <a:r>
              <a:rPr lang="hr-HR" altLang="de-DE" sz="1400" b="1" kern="0" dirty="0">
                <a:solidFill>
                  <a:srgbClr val="4D4D4F"/>
                </a:solidFill>
              </a:rPr>
              <a:t> </a:t>
            </a:r>
            <a:r>
              <a:rPr lang="en-US" altLang="de-DE" sz="1400" b="1" kern="0" dirty="0">
                <a:solidFill>
                  <a:srgbClr val="4D4D4F"/>
                </a:solidFill>
              </a:rPr>
              <a:t>2: CTWD = </a:t>
            </a:r>
            <a:r>
              <a:rPr lang="hr-HR" altLang="de-DE" sz="1400" b="1" kern="0" dirty="0">
                <a:solidFill>
                  <a:srgbClr val="4D4D4F"/>
                </a:solidFill>
              </a:rPr>
              <a:t>2</a:t>
            </a:r>
            <a:r>
              <a:rPr lang="en-US" altLang="de-DE" sz="1400" b="1" kern="0" dirty="0">
                <a:solidFill>
                  <a:srgbClr val="4D4D4F"/>
                </a:solidFill>
              </a:rPr>
              <a:t>0mm            Po</a:t>
            </a:r>
            <a:r>
              <a:rPr lang="hr-HR" altLang="de-DE" sz="1400" b="1" kern="0" dirty="0">
                <a:solidFill>
                  <a:srgbClr val="4D4D4F"/>
                </a:solidFill>
              </a:rPr>
              <a:t>z.</a:t>
            </a:r>
            <a:r>
              <a:rPr lang="en-US" altLang="de-DE" sz="1400" b="1" kern="0" dirty="0">
                <a:solidFill>
                  <a:srgbClr val="4D4D4F"/>
                </a:solidFill>
              </a:rPr>
              <a:t> 1: CTWD = 10 mm                                                 	</a:t>
            </a:r>
            <a:r>
              <a:rPr lang="en-US" altLang="de-DE" sz="1400" b="1" kern="0" dirty="0" err="1">
                <a:solidFill>
                  <a:srgbClr val="4D4D4F"/>
                </a:solidFill>
              </a:rPr>
              <a:t>vd</a:t>
            </a:r>
            <a:r>
              <a:rPr lang="en-US" altLang="de-DE" sz="1400" b="1" kern="0" dirty="0">
                <a:solidFill>
                  <a:srgbClr val="4D4D4F"/>
                </a:solidFill>
              </a:rPr>
              <a:t>   </a:t>
            </a:r>
            <a:r>
              <a:rPr lang="hr-HR" altLang="de-DE" sz="1400" b="1" kern="0" dirty="0">
                <a:solidFill>
                  <a:srgbClr val="4D4D4F"/>
                </a:solidFill>
              </a:rPr>
              <a:t>     </a:t>
            </a:r>
            <a:r>
              <a:rPr lang="en-US" altLang="de-DE" sz="1400" b="1" kern="0" dirty="0">
                <a:solidFill>
                  <a:srgbClr val="4D4D4F"/>
                </a:solidFill>
              </a:rPr>
              <a:t> =   23 m/min	      </a:t>
            </a:r>
            <a:r>
              <a:rPr lang="en-US" altLang="de-DE" sz="1400" b="1" kern="0" dirty="0" err="1">
                <a:solidFill>
                  <a:srgbClr val="4D4D4F"/>
                </a:solidFill>
              </a:rPr>
              <a:t>vd</a:t>
            </a:r>
            <a:r>
              <a:rPr lang="en-US" altLang="de-DE" sz="1400" b="1" kern="0" dirty="0">
                <a:solidFill>
                  <a:srgbClr val="4D4D4F"/>
                </a:solidFill>
              </a:rPr>
              <a:t>     </a:t>
            </a:r>
            <a:r>
              <a:rPr lang="hr-HR" altLang="de-DE" sz="1400" b="1" kern="0" dirty="0">
                <a:solidFill>
                  <a:srgbClr val="4D4D4F"/>
                </a:solidFill>
              </a:rPr>
              <a:t>   </a:t>
            </a:r>
            <a:r>
              <a:rPr lang="en-US" altLang="de-DE" sz="1400" b="1" kern="0" dirty="0">
                <a:solidFill>
                  <a:srgbClr val="4D4D4F"/>
                </a:solidFill>
              </a:rPr>
              <a:t>= 18 m/min      	Pe</a:t>
            </a:r>
            <a:r>
              <a:rPr lang="hr-HR" altLang="de-DE" sz="1400" b="1" kern="0" dirty="0">
                <a:solidFill>
                  <a:srgbClr val="4D4D4F"/>
                </a:solidFill>
              </a:rPr>
              <a:t>netracija</a:t>
            </a:r>
            <a:r>
              <a:rPr lang="en-US" altLang="de-DE" sz="1400" b="1" kern="0" dirty="0">
                <a:solidFill>
                  <a:srgbClr val="4D4D4F"/>
                </a:solidFill>
              </a:rPr>
              <a:t> = 4.2mm	      </a:t>
            </a:r>
            <a:r>
              <a:rPr lang="en-US" altLang="de-DE" sz="1400" b="1" kern="0" dirty="0" err="1">
                <a:solidFill>
                  <a:srgbClr val="4D4D4F"/>
                </a:solidFill>
              </a:rPr>
              <a:t>Penetra</a:t>
            </a:r>
            <a:r>
              <a:rPr lang="hr-HR" altLang="de-DE" sz="1400" b="1" kern="0" dirty="0">
                <a:solidFill>
                  <a:srgbClr val="4D4D4F"/>
                </a:solidFill>
              </a:rPr>
              <a:t>cija</a:t>
            </a:r>
            <a:r>
              <a:rPr lang="en-US" altLang="de-DE" sz="1400" b="1" kern="0" dirty="0">
                <a:solidFill>
                  <a:srgbClr val="4D4D4F"/>
                </a:solidFill>
              </a:rPr>
              <a:t> = 4.2 mm</a:t>
            </a:r>
          </a:p>
        </p:txBody>
      </p:sp>
    </p:spTree>
    <p:extLst>
      <p:ext uri="{BB962C8B-B14F-4D97-AF65-F5344CB8AC3E}">
        <p14:creationId xmlns:p14="http://schemas.microsoft.com/office/powerpoint/2010/main" val="259211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5B88D162-FD48-4836-B4FC-ADE179E234DF}" type="slidenum">
              <a:rPr lang="de-DE" smtClean="0"/>
              <a:pPr>
                <a:defRPr/>
              </a:pPr>
              <a:t>12</a:t>
            </a:fld>
            <a:endParaRPr lang="de-DE"/>
          </a:p>
        </p:txBody>
      </p:sp>
      <p:sp>
        <p:nvSpPr>
          <p:cNvPr id="5" name="Rectangle 2"/>
          <p:cNvSpPr>
            <a:spLocks noGrp="1" noChangeArrowheads="1"/>
          </p:cNvSpPr>
          <p:nvPr>
            <p:ph type="title"/>
          </p:nvPr>
        </p:nvSpPr>
        <p:spPr>
          <a:xfrm>
            <a:off x="719138" y="908051"/>
            <a:ext cx="7870825" cy="576734"/>
          </a:xfrm>
        </p:spPr>
        <p:txBody>
          <a:bodyPr/>
          <a:lstStyle/>
          <a:p>
            <a:r>
              <a:rPr lang="hr-HR" altLang="de-DE" dirty="0"/>
              <a:t>Osnove luka kratkih spojeva</a:t>
            </a:r>
            <a:endParaRPr lang="en-US" altLang="de-DE" dirty="0"/>
          </a:p>
        </p:txBody>
      </p:sp>
      <p:sp>
        <p:nvSpPr>
          <p:cNvPr id="6" name="Text Box 6"/>
          <p:cNvSpPr txBox="1">
            <a:spLocks noChangeArrowheads="1"/>
          </p:cNvSpPr>
          <p:nvPr/>
        </p:nvSpPr>
        <p:spPr bwMode="auto">
          <a:xfrm>
            <a:off x="719138" y="5791201"/>
            <a:ext cx="79565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me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de-DE" sz="1200" b="1" dirty="0">
                <a:solidFill>
                  <a:srgbClr val="FF0000"/>
                </a:solidFill>
                <a:latin typeface="Arial Narrow" pitchFamily="34" charset="0"/>
              </a:rPr>
              <a:t>/ </a:t>
            </a:r>
            <a:r>
              <a:rPr lang="hr-HR" altLang="de-DE" sz="1200" dirty="0">
                <a:latin typeface="Arial Narrow" pitchFamily="34" charset="0"/>
              </a:rPr>
              <a:t>Prijenos kratkim spojevima: manja kontrola, više prskotina.</a:t>
            </a:r>
            <a:endParaRPr lang="en-US" altLang="de-DE" sz="1200" dirty="0">
              <a:latin typeface="Arial Narrow" pitchFamily="34" charset="0"/>
            </a:endParaRPr>
          </a:p>
        </p:txBody>
      </p:sp>
      <p:pic>
        <p:nvPicPr>
          <p:cNvPr id="7" name="Picture 8" descr="Platzhalter_115x2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138" y="1801813"/>
            <a:ext cx="7921625" cy="3859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60" y="1949882"/>
            <a:ext cx="7762379" cy="357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p:nvPr/>
        </p:nvSpPr>
        <p:spPr bwMode="auto">
          <a:xfrm>
            <a:off x="2159000" y="4375150"/>
            <a:ext cx="828824" cy="78839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2700000" scaled="1"/>
            <a:tileRect/>
          </a:grad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0" name="Rechteck 9"/>
          <p:cNvSpPr/>
          <p:nvPr/>
        </p:nvSpPr>
        <p:spPr bwMode="auto">
          <a:xfrm>
            <a:off x="3123425" y="4375149"/>
            <a:ext cx="828824" cy="78839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1" name="Rechteck 10"/>
          <p:cNvSpPr/>
          <p:nvPr/>
        </p:nvSpPr>
        <p:spPr bwMode="auto">
          <a:xfrm>
            <a:off x="4085006" y="4374731"/>
            <a:ext cx="828824" cy="78839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8100000" scaled="1"/>
            <a:tileRect/>
          </a:grad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 name="Rechteck 11"/>
          <p:cNvSpPr/>
          <p:nvPr/>
        </p:nvSpPr>
        <p:spPr bwMode="auto">
          <a:xfrm>
            <a:off x="5046588" y="4374313"/>
            <a:ext cx="828824" cy="78839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100000" t="100000"/>
            </a:path>
            <a:tileRect r="-100000" b="-100000"/>
          </a:grad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5729" y="4375150"/>
            <a:ext cx="824546" cy="78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3425" y="4374312"/>
            <a:ext cx="828824" cy="7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9000" y="4375150"/>
            <a:ext cx="828824" cy="78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6588" y="4374313"/>
            <a:ext cx="828824" cy="78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0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5B88D162-FD48-4836-B4FC-ADE179E234DF}" type="slidenum">
              <a:rPr lang="de-DE" smtClean="0"/>
              <a:pPr>
                <a:defRPr/>
              </a:pPr>
              <a:t>13</a:t>
            </a:fld>
            <a:endParaRPr lang="de-DE"/>
          </a:p>
        </p:txBody>
      </p:sp>
      <p:pic>
        <p:nvPicPr>
          <p:cNvPr id="5" name="Picture 8" descr="Platzhalter_115x2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138" y="1801813"/>
            <a:ext cx="7921625" cy="3859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59" y="1949881"/>
            <a:ext cx="7762379" cy="357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bwMode="auto">
          <a:xfrm>
            <a:off x="1635811" y="4256275"/>
            <a:ext cx="818954" cy="751445"/>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2700000" scaled="1"/>
            <a:tileRect/>
          </a:grad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9" name="Rechteck 8"/>
          <p:cNvSpPr/>
          <p:nvPr/>
        </p:nvSpPr>
        <p:spPr bwMode="auto">
          <a:xfrm>
            <a:off x="2579873" y="4255949"/>
            <a:ext cx="829182" cy="75177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5400000" scaled="1"/>
            <a:tileRect/>
          </a:grad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0" name="Rechteck 9"/>
          <p:cNvSpPr/>
          <p:nvPr/>
        </p:nvSpPr>
        <p:spPr bwMode="auto">
          <a:xfrm>
            <a:off x="3531672" y="4255046"/>
            <a:ext cx="829182" cy="751715"/>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8100000" scaled="1"/>
            <a:tileRect/>
          </a:grad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1" name="Rechteck 10"/>
          <p:cNvSpPr/>
          <p:nvPr/>
        </p:nvSpPr>
        <p:spPr bwMode="auto">
          <a:xfrm>
            <a:off x="4483471" y="4255981"/>
            <a:ext cx="829182" cy="751715"/>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100000" t="100000"/>
            </a:path>
            <a:tileRect r="-100000" b="-100000"/>
          </a:grad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 name="Rechteck 11"/>
          <p:cNvSpPr/>
          <p:nvPr/>
        </p:nvSpPr>
        <p:spPr bwMode="auto">
          <a:xfrm>
            <a:off x="5435270" y="4254111"/>
            <a:ext cx="829182" cy="751715"/>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t="100000" r="100000"/>
            </a:path>
            <a:tileRect l="-100000" b="-100000"/>
          </a:grad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3" name="Text Box 6"/>
          <p:cNvSpPr txBox="1">
            <a:spLocks noChangeArrowheads="1"/>
          </p:cNvSpPr>
          <p:nvPr/>
        </p:nvSpPr>
        <p:spPr bwMode="auto">
          <a:xfrm>
            <a:off x="719138" y="5791201"/>
            <a:ext cx="79565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me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de-DE" sz="1200" b="1" dirty="0">
                <a:solidFill>
                  <a:srgbClr val="FF0000"/>
                </a:solidFill>
                <a:latin typeface="Arial Narrow" pitchFamily="34" charset="0"/>
              </a:rPr>
              <a:t>/</a:t>
            </a:r>
            <a:r>
              <a:rPr lang="en-US" altLang="de-DE" sz="1200" dirty="0">
                <a:latin typeface="Arial Narrow" pitchFamily="34" charset="0"/>
              </a:rPr>
              <a:t> Steel Root LSC (and LSC Adv.): </a:t>
            </a:r>
            <a:r>
              <a:rPr lang="hr-HR" altLang="de-DE" sz="1200" dirty="0">
                <a:latin typeface="Arial Narrow" pitchFamily="34" charset="0"/>
              </a:rPr>
              <a:t>laka kontrola</a:t>
            </a:r>
            <a:r>
              <a:rPr lang="en-US" altLang="de-DE" sz="1200" dirty="0">
                <a:latin typeface="Arial Narrow" pitchFamily="34" charset="0"/>
              </a:rPr>
              <a:t>, </a:t>
            </a:r>
            <a:r>
              <a:rPr lang="hr-HR" altLang="de-DE" sz="1200" dirty="0">
                <a:latin typeface="Arial Narrow" pitchFamily="34" charset="0"/>
              </a:rPr>
              <a:t>visoki pritisak luka</a:t>
            </a:r>
            <a:r>
              <a:rPr lang="en-US" altLang="de-DE" sz="1200" dirty="0">
                <a:latin typeface="Arial Narrow" pitchFamily="34" charset="0"/>
              </a:rPr>
              <a:t>, </a:t>
            </a:r>
            <a:r>
              <a:rPr lang="hr-HR" altLang="de-DE" sz="1200" dirty="0">
                <a:latin typeface="Arial Narrow" pitchFamily="34" charset="0"/>
              </a:rPr>
              <a:t>izvrsno formiranje korijena</a:t>
            </a:r>
            <a:r>
              <a:rPr lang="en-US" altLang="de-DE" sz="1200" dirty="0">
                <a:latin typeface="Arial Narrow" pitchFamily="34" charset="0"/>
              </a:rPr>
              <a:t>, minim</a:t>
            </a:r>
            <a:r>
              <a:rPr lang="hr-HR" altLang="de-DE" sz="1200" dirty="0" err="1">
                <a:latin typeface="Arial Narrow" pitchFamily="34" charset="0"/>
              </a:rPr>
              <a:t>alne</a:t>
            </a:r>
            <a:r>
              <a:rPr lang="hr-HR" altLang="de-DE" sz="1200" dirty="0">
                <a:latin typeface="Arial Narrow" pitchFamily="34" charset="0"/>
              </a:rPr>
              <a:t> prskotine</a:t>
            </a:r>
            <a:r>
              <a:rPr lang="en-US" altLang="de-DE" sz="1200" dirty="0">
                <a:latin typeface="Arial Narrow" pitchFamily="34" charset="0"/>
              </a:rPr>
              <a:t>.</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5811" y="4256275"/>
            <a:ext cx="818954" cy="74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9873" y="4256275"/>
            <a:ext cx="829182" cy="74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1672" y="4256275"/>
            <a:ext cx="829182" cy="74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3471" y="4256274"/>
            <a:ext cx="829182" cy="74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270" y="4254111"/>
            <a:ext cx="829182" cy="753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2"/>
          <p:cNvSpPr txBox="1">
            <a:spLocks noChangeArrowheads="1"/>
          </p:cNvSpPr>
          <p:nvPr/>
        </p:nvSpPr>
        <p:spPr>
          <a:xfrm>
            <a:off x="719138" y="908050"/>
            <a:ext cx="7870825" cy="50472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rtl="0" eaLnBrk="1" fontAlgn="base" hangingPunct="1">
              <a:lnSpc>
                <a:spcPct val="110000"/>
              </a:lnSpc>
              <a:spcBef>
                <a:spcPct val="0"/>
              </a:spcBef>
              <a:spcAft>
                <a:spcPct val="0"/>
              </a:spcAft>
              <a:defRPr sz="2800" b="1">
                <a:solidFill>
                  <a:schemeClr val="tx1"/>
                </a:solidFill>
                <a:latin typeface="+mj-lt"/>
                <a:ea typeface="+mj-ea"/>
                <a:cs typeface="+mj-cs"/>
              </a:defRPr>
            </a:lvl1pPr>
            <a:lvl2pPr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2pPr>
            <a:lvl3pPr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3pPr>
            <a:lvl4pPr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4pPr>
            <a:lvl5pPr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5pPr>
            <a:lvl6pPr marL="4572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6pPr>
            <a:lvl7pPr marL="9144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7pPr>
            <a:lvl8pPr marL="13716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8pPr>
            <a:lvl9pPr marL="18288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9pPr>
          </a:lstStyle>
          <a:p>
            <a:r>
              <a:rPr lang="hr-HR" altLang="de-DE" kern="0" dirty="0"/>
              <a:t>OSNOVE </a:t>
            </a:r>
            <a:r>
              <a:rPr lang="en-US" altLang="de-DE" kern="0" dirty="0"/>
              <a:t>LSC ROOT (Adv.)</a:t>
            </a:r>
          </a:p>
        </p:txBody>
      </p:sp>
    </p:spTree>
    <p:extLst>
      <p:ext uri="{BB962C8B-B14F-4D97-AF65-F5344CB8AC3E}">
        <p14:creationId xmlns:p14="http://schemas.microsoft.com/office/powerpoint/2010/main" val="354866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5B88D162-FD48-4836-B4FC-ADE179E234DF}" type="slidenum">
              <a:rPr lang="de-DE" smtClean="0"/>
              <a:pPr>
                <a:defRPr/>
              </a:pPr>
              <a:t>14</a:t>
            </a:fld>
            <a:endParaRPr lang="de-DE"/>
          </a:p>
        </p:txBody>
      </p:sp>
      <p:sp>
        <p:nvSpPr>
          <p:cNvPr id="5" name="Freeform 5"/>
          <p:cNvSpPr>
            <a:spLocks/>
          </p:cNvSpPr>
          <p:nvPr/>
        </p:nvSpPr>
        <p:spPr bwMode="auto">
          <a:xfrm>
            <a:off x="1205410" y="2420887"/>
            <a:ext cx="6805189" cy="2592289"/>
          </a:xfrm>
          <a:custGeom>
            <a:avLst/>
            <a:gdLst>
              <a:gd name="T0" fmla="*/ 4990 w 4990"/>
              <a:gd name="T1" fmla="*/ 2431 h 2431"/>
              <a:gd name="T2" fmla="*/ 0 w 4990"/>
              <a:gd name="T3" fmla="*/ 2431 h 2431"/>
              <a:gd name="T4" fmla="*/ 0 w 4990"/>
              <a:gd name="T5" fmla="*/ 0 h 2431"/>
              <a:gd name="T6" fmla="*/ 4990 w 4990"/>
              <a:gd name="T7" fmla="*/ 0 h 2431"/>
              <a:gd name="T8" fmla="*/ 4990 w 4990"/>
              <a:gd name="T9" fmla="*/ 2431 h 2431"/>
              <a:gd name="T10" fmla="*/ 4990 w 4990"/>
              <a:gd name="T11" fmla="*/ 2431 h 2431"/>
            </a:gdLst>
            <a:ahLst/>
            <a:cxnLst>
              <a:cxn ang="0">
                <a:pos x="T0" y="T1"/>
              </a:cxn>
              <a:cxn ang="0">
                <a:pos x="T2" y="T3"/>
              </a:cxn>
              <a:cxn ang="0">
                <a:pos x="T4" y="T5"/>
              </a:cxn>
              <a:cxn ang="0">
                <a:pos x="T6" y="T7"/>
              </a:cxn>
              <a:cxn ang="0">
                <a:pos x="T8" y="T9"/>
              </a:cxn>
              <a:cxn ang="0">
                <a:pos x="T10" y="T11"/>
              </a:cxn>
            </a:cxnLst>
            <a:rect l="0" t="0" r="r" b="b"/>
            <a:pathLst>
              <a:path w="4990" h="2431">
                <a:moveTo>
                  <a:pt x="4990" y="2431"/>
                </a:moveTo>
                <a:lnTo>
                  <a:pt x="0" y="2431"/>
                </a:lnTo>
                <a:lnTo>
                  <a:pt x="0" y="0"/>
                </a:lnTo>
                <a:lnTo>
                  <a:pt x="4990" y="0"/>
                </a:lnTo>
                <a:lnTo>
                  <a:pt x="4990" y="2431"/>
                </a:lnTo>
                <a:lnTo>
                  <a:pt x="4990" y="2431"/>
                </a:lnTo>
                <a:close/>
              </a:path>
            </a:pathLst>
          </a:custGeom>
          <a:solidFill>
            <a:srgbClr val="A7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 name="Rectangle 2"/>
          <p:cNvSpPr>
            <a:spLocks noGrp="1" noChangeArrowheads="1"/>
          </p:cNvSpPr>
          <p:nvPr>
            <p:ph type="title"/>
          </p:nvPr>
        </p:nvSpPr>
        <p:spPr>
          <a:xfrm>
            <a:off x="719138" y="908051"/>
            <a:ext cx="7870825" cy="576734"/>
          </a:xfrm>
        </p:spPr>
        <p:txBody>
          <a:bodyPr/>
          <a:lstStyle/>
          <a:p>
            <a:r>
              <a:rPr lang="hr-HR" altLang="de-DE" dirty="0"/>
              <a:t>USPOREDBA</a:t>
            </a:r>
            <a:r>
              <a:rPr lang="en-US" altLang="de-DE" dirty="0"/>
              <a:t> LSC vs </a:t>
            </a:r>
            <a:r>
              <a:rPr lang="hr-HR" altLang="de-DE" dirty="0"/>
              <a:t>LUK KRATKIH SPOJEVA</a:t>
            </a:r>
            <a:endParaRPr lang="en-US" altLang="de-DE" dirty="0"/>
          </a:p>
        </p:txBody>
      </p:sp>
      <p:pic>
        <p:nvPicPr>
          <p:cNvPr id="7" name="MAG-k vs LSC 6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1640" y="2496093"/>
            <a:ext cx="6552728" cy="2448272"/>
          </a:xfrm>
          <a:prstGeom prst="rect">
            <a:avLst/>
          </a:prstGeom>
        </p:spPr>
      </p:pic>
    </p:spTree>
    <p:extLst>
      <p:ext uri="{BB962C8B-B14F-4D97-AF65-F5344CB8AC3E}">
        <p14:creationId xmlns:p14="http://schemas.microsoft.com/office/powerpoint/2010/main" val="4200163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5B88D162-FD48-4836-B4FC-ADE179E234DF}" type="slidenum">
              <a:rPr lang="de-DE" smtClean="0"/>
              <a:pPr>
                <a:defRPr/>
              </a:pPr>
              <a:t>15</a:t>
            </a:fld>
            <a:endParaRPr lang="de-DE"/>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8868" y="3364182"/>
            <a:ext cx="1591926" cy="106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8305" y="3364182"/>
            <a:ext cx="1591925" cy="106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8305" y="1772816"/>
            <a:ext cx="4392489" cy="159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8868" y="4425912"/>
            <a:ext cx="1591926" cy="106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8304" y="4425912"/>
            <a:ext cx="1591925" cy="106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69"/>
          <p:cNvSpPr>
            <a:spLocks/>
          </p:cNvSpPr>
          <p:nvPr/>
        </p:nvSpPr>
        <p:spPr bwMode="auto">
          <a:xfrm>
            <a:off x="866379" y="4429455"/>
            <a:ext cx="1591926" cy="10581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4000" rIns="108000" bIns="72000"/>
          <a:lstStyle>
            <a:lvl1pPr marL="133350" algn="l">
              <a:lnSpc>
                <a:spcPct val="110000"/>
              </a:lnSpc>
              <a:spcBef>
                <a:spcPct val="20000"/>
              </a:spcBef>
              <a:defRPr sz="1200">
                <a:solidFill>
                  <a:schemeClr val="tx1"/>
                </a:solidFill>
                <a:latin typeface="Arial Narrow" pitchFamily="34" charset="0"/>
                <a:cs typeface="Arial" charset="0"/>
              </a:defRPr>
            </a:lvl1pPr>
            <a:lvl2pPr marL="247650" indent="-95250" algn="l">
              <a:lnSpc>
                <a:spcPct val="110000"/>
              </a:lnSpc>
              <a:spcBef>
                <a:spcPct val="20000"/>
              </a:spcBef>
              <a:buClr>
                <a:schemeClr val="accent1"/>
              </a:buClr>
              <a:buFont typeface="Arial" charset="0"/>
              <a:buChar char="/"/>
              <a:defRPr sz="1200">
                <a:solidFill>
                  <a:schemeClr val="tx1"/>
                </a:solidFill>
                <a:latin typeface="Arial Narrow" pitchFamily="34" charset="0"/>
                <a:cs typeface="Arial" charset="0"/>
              </a:defRPr>
            </a:lvl2pPr>
            <a:lvl3pPr marL="54292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3pPr>
            <a:lvl4pPr marL="733425" indent="-95250"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4pPr>
            <a:lvl5pPr marL="90487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5pPr>
            <a:lvl6pPr marL="13620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6pPr>
            <a:lvl7pPr marL="18192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7pPr>
            <a:lvl8pPr marL="22764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8pPr>
            <a:lvl9pPr marL="27336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9pPr>
          </a:lstStyle>
          <a:p>
            <a:pPr lvl="1">
              <a:lnSpc>
                <a:spcPct val="100000"/>
              </a:lnSpc>
            </a:pPr>
            <a:r>
              <a:rPr lang="en-US" altLang="de-DE" dirty="0" err="1"/>
              <a:t>wfs</a:t>
            </a:r>
            <a:r>
              <a:rPr lang="en-US" altLang="de-DE" dirty="0"/>
              <a:t>: 6m/min</a:t>
            </a:r>
          </a:p>
          <a:p>
            <a:pPr lvl="1">
              <a:lnSpc>
                <a:spcPct val="100000"/>
              </a:lnSpc>
            </a:pPr>
            <a:r>
              <a:rPr lang="en-US" altLang="de-DE" dirty="0"/>
              <a:t>I: 140 </a:t>
            </a:r>
            <a:r>
              <a:rPr lang="hr-HR" altLang="de-DE" dirty="0"/>
              <a:t>A</a:t>
            </a:r>
            <a:endParaRPr lang="en-US" altLang="de-DE" dirty="0"/>
          </a:p>
          <a:p>
            <a:pPr lvl="1">
              <a:lnSpc>
                <a:spcPct val="100000"/>
              </a:lnSpc>
            </a:pPr>
            <a:r>
              <a:rPr lang="en-US" altLang="de-DE" dirty="0"/>
              <a:t>U: 18,6 V</a:t>
            </a:r>
          </a:p>
          <a:p>
            <a:pPr lvl="1">
              <a:lnSpc>
                <a:spcPct val="100000"/>
              </a:lnSpc>
            </a:pPr>
            <a:r>
              <a:rPr lang="hr-HR" altLang="de-DE" dirty="0"/>
              <a:t>Čelik</a:t>
            </a:r>
            <a:r>
              <a:rPr lang="en-US" altLang="de-DE" dirty="0"/>
              <a:t> 5mm</a:t>
            </a:r>
          </a:p>
          <a:p>
            <a:pPr>
              <a:lnSpc>
                <a:spcPct val="100000"/>
              </a:lnSpc>
            </a:pPr>
            <a:endParaRPr lang="en-US" altLang="de-DE" dirty="0"/>
          </a:p>
        </p:txBody>
      </p:sp>
      <p:sp>
        <p:nvSpPr>
          <p:cNvPr id="12" name="Rectangle 69"/>
          <p:cNvSpPr>
            <a:spLocks/>
          </p:cNvSpPr>
          <p:nvPr/>
        </p:nvSpPr>
        <p:spPr bwMode="auto">
          <a:xfrm>
            <a:off x="6850947" y="4425912"/>
            <a:ext cx="1591926" cy="106173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4000" rIns="108000" bIns="72000"/>
          <a:lstStyle>
            <a:lvl1pPr marL="133350" algn="l">
              <a:lnSpc>
                <a:spcPct val="110000"/>
              </a:lnSpc>
              <a:spcBef>
                <a:spcPct val="20000"/>
              </a:spcBef>
              <a:defRPr sz="1200">
                <a:solidFill>
                  <a:schemeClr val="tx1"/>
                </a:solidFill>
                <a:latin typeface="Arial Narrow" pitchFamily="34" charset="0"/>
                <a:cs typeface="Arial" charset="0"/>
              </a:defRPr>
            </a:lvl1pPr>
            <a:lvl2pPr marL="247650" indent="-95250" algn="l">
              <a:lnSpc>
                <a:spcPct val="110000"/>
              </a:lnSpc>
              <a:spcBef>
                <a:spcPct val="20000"/>
              </a:spcBef>
              <a:buClr>
                <a:schemeClr val="accent1"/>
              </a:buClr>
              <a:buFont typeface="Arial" charset="0"/>
              <a:buChar char="/"/>
              <a:defRPr sz="1200">
                <a:solidFill>
                  <a:schemeClr val="tx1"/>
                </a:solidFill>
                <a:latin typeface="Arial Narrow" pitchFamily="34" charset="0"/>
                <a:cs typeface="Arial" charset="0"/>
              </a:defRPr>
            </a:lvl2pPr>
            <a:lvl3pPr marL="54292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3pPr>
            <a:lvl4pPr marL="733425" indent="-95250"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4pPr>
            <a:lvl5pPr marL="90487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5pPr>
            <a:lvl6pPr marL="13620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6pPr>
            <a:lvl7pPr marL="18192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7pPr>
            <a:lvl8pPr marL="22764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8pPr>
            <a:lvl9pPr marL="27336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9pPr>
          </a:lstStyle>
          <a:p>
            <a:pPr lvl="1">
              <a:lnSpc>
                <a:spcPct val="100000"/>
              </a:lnSpc>
            </a:pPr>
            <a:r>
              <a:rPr lang="en-US" altLang="de-DE" dirty="0" err="1"/>
              <a:t>wfs</a:t>
            </a:r>
            <a:r>
              <a:rPr lang="en-US" altLang="de-DE" dirty="0"/>
              <a:t>: 6m/min</a:t>
            </a:r>
          </a:p>
          <a:p>
            <a:pPr lvl="1">
              <a:lnSpc>
                <a:spcPct val="100000"/>
              </a:lnSpc>
            </a:pPr>
            <a:r>
              <a:rPr lang="en-US" altLang="de-DE" dirty="0"/>
              <a:t>I: 128 </a:t>
            </a:r>
            <a:r>
              <a:rPr lang="hr-HR" altLang="de-DE" dirty="0"/>
              <a:t>A</a:t>
            </a:r>
            <a:endParaRPr lang="en-US" altLang="de-DE" dirty="0"/>
          </a:p>
          <a:p>
            <a:pPr lvl="1">
              <a:lnSpc>
                <a:spcPct val="100000"/>
              </a:lnSpc>
            </a:pPr>
            <a:r>
              <a:rPr lang="en-US" altLang="de-DE" dirty="0"/>
              <a:t>U: 18,2 V</a:t>
            </a:r>
          </a:p>
          <a:p>
            <a:pPr lvl="1">
              <a:lnSpc>
                <a:spcPct val="100000"/>
              </a:lnSpc>
            </a:pPr>
            <a:r>
              <a:rPr lang="hr-HR" altLang="de-DE" dirty="0"/>
              <a:t>Čelik </a:t>
            </a:r>
            <a:r>
              <a:rPr lang="en-US" altLang="de-DE" dirty="0"/>
              <a:t>5mm  </a:t>
            </a:r>
          </a:p>
          <a:p>
            <a:pPr>
              <a:lnSpc>
                <a:spcPct val="100000"/>
              </a:lnSpc>
            </a:pPr>
            <a:endParaRPr lang="en-US" altLang="de-DE" dirty="0"/>
          </a:p>
        </p:txBody>
      </p:sp>
      <p:sp>
        <p:nvSpPr>
          <p:cNvPr id="13" name="Rectangle 2"/>
          <p:cNvSpPr>
            <a:spLocks noGrp="1" noChangeArrowheads="1"/>
          </p:cNvSpPr>
          <p:nvPr>
            <p:ph type="title"/>
          </p:nvPr>
        </p:nvSpPr>
        <p:spPr>
          <a:xfrm>
            <a:off x="719138" y="908051"/>
            <a:ext cx="7870825" cy="576734"/>
          </a:xfrm>
        </p:spPr>
        <p:txBody>
          <a:bodyPr/>
          <a:lstStyle/>
          <a:p>
            <a:r>
              <a:rPr lang="hr-HR" altLang="de-DE" dirty="0"/>
              <a:t>USPOREDBA</a:t>
            </a:r>
            <a:r>
              <a:rPr lang="en-US" altLang="de-DE" dirty="0"/>
              <a:t> LSC vs </a:t>
            </a:r>
            <a:r>
              <a:rPr lang="hr-HR" altLang="de-DE" dirty="0"/>
              <a:t>LUK KRATKIH SPOJEVA</a:t>
            </a:r>
            <a:endParaRPr lang="en-US" altLang="de-DE" dirty="0"/>
          </a:p>
        </p:txBody>
      </p:sp>
    </p:spTree>
    <p:extLst>
      <p:ext uri="{BB962C8B-B14F-4D97-AF65-F5344CB8AC3E}">
        <p14:creationId xmlns:p14="http://schemas.microsoft.com/office/powerpoint/2010/main" val="2685373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5B88D162-FD48-4836-B4FC-ADE179E234DF}" type="slidenum">
              <a:rPr lang="de-DE" smtClean="0"/>
              <a:pPr>
                <a:defRPr/>
              </a:pPr>
              <a:t>16</a:t>
            </a:fld>
            <a:endParaRPr lang="de-DE"/>
          </a:p>
        </p:txBody>
      </p:sp>
      <p:sp>
        <p:nvSpPr>
          <p:cNvPr id="5" name="Rectangle 37"/>
          <p:cNvSpPr txBox="1">
            <a:spLocks noChangeArrowheads="1"/>
          </p:cNvSpPr>
          <p:nvPr/>
        </p:nvSpPr>
        <p:spPr>
          <a:xfrm>
            <a:off x="719138" y="908050"/>
            <a:ext cx="8317358" cy="900113"/>
          </a:xfrm>
          <a:prstGeom prst="rect">
            <a:avLst/>
          </a:prstGeom>
        </p:spPr>
        <p:txBody>
          <a:bodyPr/>
          <a:lstStyle>
            <a:lvl1pPr algn="l" rtl="0" eaLnBrk="1" fontAlgn="base" hangingPunct="1">
              <a:lnSpc>
                <a:spcPct val="110000"/>
              </a:lnSpc>
              <a:spcBef>
                <a:spcPct val="0"/>
              </a:spcBef>
              <a:spcAft>
                <a:spcPct val="0"/>
              </a:spcAft>
              <a:defRPr sz="2800" b="1">
                <a:solidFill>
                  <a:schemeClr val="tx1"/>
                </a:solidFill>
                <a:latin typeface="+mj-lt"/>
                <a:ea typeface="+mj-ea"/>
                <a:cs typeface="+mj-cs"/>
              </a:defRPr>
            </a:lvl1pPr>
            <a:lvl2pPr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2pPr>
            <a:lvl3pPr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3pPr>
            <a:lvl4pPr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4pPr>
            <a:lvl5pPr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5pPr>
            <a:lvl6pPr marL="4572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6pPr>
            <a:lvl7pPr marL="9144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7pPr>
            <a:lvl8pPr marL="13716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8pPr>
            <a:lvl9pPr marL="1828800" algn="l" rtl="0" eaLnBrk="1" fontAlgn="base" hangingPunct="1">
              <a:lnSpc>
                <a:spcPct val="110000"/>
              </a:lnSpc>
              <a:spcBef>
                <a:spcPct val="0"/>
              </a:spcBef>
              <a:spcAft>
                <a:spcPct val="0"/>
              </a:spcAft>
              <a:defRPr sz="2800" b="1">
                <a:solidFill>
                  <a:schemeClr val="tx1"/>
                </a:solidFill>
                <a:latin typeface="Arial Narrow" pitchFamily="34" charset="0"/>
                <a:cs typeface="Arial" charset="0"/>
              </a:defRPr>
            </a:lvl9pPr>
          </a:lstStyle>
          <a:p>
            <a:r>
              <a:rPr lang="hr-HR" altLang="de-DE" kern="0" dirty="0"/>
              <a:t>STABILIZATOR PENETRACIJE</a:t>
            </a:r>
            <a:r>
              <a:rPr lang="en-US" altLang="de-DE" kern="0" dirty="0"/>
              <a:t> </a:t>
            </a:r>
            <a:r>
              <a:rPr lang="hr-HR" altLang="de-DE" kern="0" dirty="0"/>
              <a:t>U PF POZICIJI</a:t>
            </a:r>
            <a:endParaRPr lang="en-US" altLang="de-DE" kern="0" dirty="0"/>
          </a:p>
        </p:txBody>
      </p:sp>
      <p:graphicFrame>
        <p:nvGraphicFramePr>
          <p:cNvPr id="6" name="Tabelle 5"/>
          <p:cNvGraphicFramePr>
            <a:graphicFrameLocks noGrp="1"/>
          </p:cNvGraphicFramePr>
          <p:nvPr>
            <p:extLst>
              <p:ext uri="{D42A27DB-BD31-4B8C-83A1-F6EECF244321}">
                <p14:modId xmlns:p14="http://schemas.microsoft.com/office/powerpoint/2010/main" val="1090070403"/>
              </p:ext>
            </p:extLst>
          </p:nvPr>
        </p:nvGraphicFramePr>
        <p:xfrm>
          <a:off x="888462" y="4797152"/>
          <a:ext cx="3544254" cy="1219200"/>
        </p:xfrm>
        <a:graphic>
          <a:graphicData uri="http://schemas.openxmlformats.org/drawingml/2006/table">
            <a:tbl>
              <a:tblPr firstRow="1" bandRow="1">
                <a:tableStyleId>{5C22544A-7EE6-4342-B048-85BDC9FD1C3A}</a:tableStyleId>
              </a:tblPr>
              <a:tblGrid>
                <a:gridCol w="740093">
                  <a:extLst>
                    <a:ext uri="{9D8B030D-6E8A-4147-A177-3AD203B41FA5}">
                      <a16:colId xmlns:a16="http://schemas.microsoft.com/office/drawing/2014/main" val="20000"/>
                    </a:ext>
                  </a:extLst>
                </a:gridCol>
                <a:gridCol w="1422718">
                  <a:extLst>
                    <a:ext uri="{9D8B030D-6E8A-4147-A177-3AD203B41FA5}">
                      <a16:colId xmlns:a16="http://schemas.microsoft.com/office/drawing/2014/main" val="20001"/>
                    </a:ext>
                  </a:extLst>
                </a:gridCol>
                <a:gridCol w="1381443">
                  <a:extLst>
                    <a:ext uri="{9D8B030D-6E8A-4147-A177-3AD203B41FA5}">
                      <a16:colId xmlns:a16="http://schemas.microsoft.com/office/drawing/2014/main" val="20002"/>
                    </a:ext>
                  </a:extLst>
                </a:gridCol>
              </a:tblGrid>
              <a:tr h="144016">
                <a:tc>
                  <a:txBody>
                    <a:bodyPr/>
                    <a:lstStyle/>
                    <a:p>
                      <a:endParaRPr lang="en-US" sz="1000" noProof="0" dirty="0"/>
                    </a:p>
                  </a:txBody>
                  <a:tcPr>
                    <a:noFill/>
                  </a:tcPr>
                </a:tc>
                <a:tc>
                  <a:txBody>
                    <a:bodyPr/>
                    <a:lstStyle/>
                    <a:p>
                      <a:pPr algn="ctr"/>
                      <a:r>
                        <a:rPr lang="en-US" sz="1000" noProof="0" dirty="0"/>
                        <a:t>Po</a:t>
                      </a:r>
                      <a:r>
                        <a:rPr lang="hr-HR" sz="1000" noProof="0" dirty="0" err="1"/>
                        <a:t>zicija</a:t>
                      </a:r>
                      <a:r>
                        <a:rPr lang="en-US" sz="1000" noProof="0" dirty="0"/>
                        <a:t> A (</a:t>
                      </a:r>
                      <a:r>
                        <a:rPr lang="hr-HR" sz="1000" noProof="0" dirty="0"/>
                        <a:t>kratki</a:t>
                      </a:r>
                      <a:r>
                        <a:rPr lang="en-US" sz="1000" noProof="0" dirty="0"/>
                        <a:t> CTWD)</a:t>
                      </a:r>
                    </a:p>
                  </a:txBody>
                  <a:tcPr/>
                </a:tc>
                <a:tc>
                  <a:txBody>
                    <a:bodyPr/>
                    <a:lstStyle/>
                    <a:p>
                      <a:pPr algn="ctr"/>
                      <a:r>
                        <a:rPr lang="en-US" sz="1000" noProof="0" dirty="0"/>
                        <a:t>P</a:t>
                      </a:r>
                      <a:r>
                        <a:rPr lang="hr-HR" sz="1000" noProof="0" dirty="0" err="1"/>
                        <a:t>ozicija</a:t>
                      </a:r>
                      <a:r>
                        <a:rPr lang="en-US" sz="1000" noProof="0" dirty="0"/>
                        <a:t> B (</a:t>
                      </a:r>
                      <a:r>
                        <a:rPr lang="hr-HR" sz="1000" noProof="0" dirty="0"/>
                        <a:t>dugi</a:t>
                      </a:r>
                      <a:r>
                        <a:rPr lang="en-US" sz="1000" noProof="0" dirty="0"/>
                        <a:t> CTWD)</a:t>
                      </a:r>
                    </a:p>
                  </a:txBody>
                  <a:tcPr/>
                </a:tc>
                <a:extLst>
                  <a:ext uri="{0D108BD9-81ED-4DB2-BD59-A6C34878D82A}">
                    <a16:rowId xmlns:a16="http://schemas.microsoft.com/office/drawing/2014/main" val="10000"/>
                  </a:ext>
                </a:extLst>
              </a:tr>
              <a:tr h="0">
                <a:tc>
                  <a:txBody>
                    <a:bodyPr/>
                    <a:lstStyle/>
                    <a:p>
                      <a:r>
                        <a:rPr lang="en-US" sz="1000" noProof="0" dirty="0" err="1"/>
                        <a:t>wfs</a:t>
                      </a:r>
                      <a:endParaRPr lang="en-US" sz="1000" noProof="0" dirty="0"/>
                    </a:p>
                  </a:txBody>
                  <a:tcPr/>
                </a:tc>
                <a:tc>
                  <a:txBody>
                    <a:bodyPr/>
                    <a:lstStyle/>
                    <a:p>
                      <a:pPr algn="ctr"/>
                      <a:r>
                        <a:rPr lang="en-US" sz="1000" noProof="0" dirty="0"/>
                        <a:t>=</a:t>
                      </a:r>
                    </a:p>
                  </a:txBody>
                  <a:tcPr/>
                </a:tc>
                <a:tc>
                  <a:txBody>
                    <a:bodyPr/>
                    <a:lstStyle/>
                    <a:p>
                      <a:pPr algn="ctr"/>
                      <a:r>
                        <a:rPr lang="en-US" sz="1000" noProof="0" dirty="0"/>
                        <a:t>=</a:t>
                      </a:r>
                    </a:p>
                  </a:txBody>
                  <a:tcPr/>
                </a:tc>
                <a:extLst>
                  <a:ext uri="{0D108BD9-81ED-4DB2-BD59-A6C34878D82A}">
                    <a16:rowId xmlns:a16="http://schemas.microsoft.com/office/drawing/2014/main" val="10001"/>
                  </a:ext>
                </a:extLst>
              </a:tr>
              <a:tr h="0">
                <a:tc>
                  <a:txBody>
                    <a:bodyPr/>
                    <a:lstStyle/>
                    <a:p>
                      <a:r>
                        <a:rPr lang="hr-HR" sz="1000" noProof="0" dirty="0"/>
                        <a:t>I (A)</a:t>
                      </a:r>
                      <a:endParaRPr lang="en-US" sz="1000" noProof="0" dirty="0"/>
                    </a:p>
                  </a:txBody>
                  <a:tcPr/>
                </a:tc>
                <a:tc>
                  <a:txBody>
                    <a:bodyPr/>
                    <a:lstStyle/>
                    <a:p>
                      <a:pPr algn="ctr"/>
                      <a:r>
                        <a:rPr lang="en-US" sz="1000" noProof="0" dirty="0"/>
                        <a:t>↑</a:t>
                      </a:r>
                    </a:p>
                  </a:txBody>
                  <a:tcPr/>
                </a:tc>
                <a:tc>
                  <a:txBody>
                    <a:bodyPr/>
                    <a:lstStyle/>
                    <a:p>
                      <a:pPr algn="ctr"/>
                      <a:r>
                        <a:rPr lang="en-US" sz="1000" noProof="0" dirty="0"/>
                        <a:t>↓</a:t>
                      </a:r>
                    </a:p>
                  </a:txBody>
                  <a:tcPr/>
                </a:tc>
                <a:extLst>
                  <a:ext uri="{0D108BD9-81ED-4DB2-BD59-A6C34878D82A}">
                    <a16:rowId xmlns:a16="http://schemas.microsoft.com/office/drawing/2014/main" val="10002"/>
                  </a:ext>
                </a:extLst>
              </a:tr>
              <a:tr h="132576">
                <a:tc>
                  <a:txBody>
                    <a:bodyPr/>
                    <a:lstStyle/>
                    <a:p>
                      <a:r>
                        <a:rPr lang="hr-HR" sz="1000" noProof="0" dirty="0"/>
                        <a:t>U (V)</a:t>
                      </a:r>
                      <a:endParaRPr lang="en-US" sz="1000" noProof="0" dirty="0"/>
                    </a:p>
                  </a:txBody>
                  <a:tcPr/>
                </a:tc>
                <a:tc>
                  <a:txBody>
                    <a:bodyPr/>
                    <a:lstStyle/>
                    <a:p>
                      <a:pPr algn="ctr"/>
                      <a:r>
                        <a:rPr lang="en-US" sz="1000" noProof="0" dirty="0"/>
                        <a:t>=</a:t>
                      </a:r>
                    </a:p>
                  </a:txBody>
                  <a:tcPr/>
                </a:tc>
                <a:tc>
                  <a:txBody>
                    <a:bodyPr/>
                    <a:lstStyle/>
                    <a:p>
                      <a:pPr algn="ctr"/>
                      <a:r>
                        <a:rPr lang="en-US" sz="1000" noProof="0" dirty="0"/>
                        <a:t>=</a:t>
                      </a:r>
                    </a:p>
                  </a:txBody>
                  <a:tcPr/>
                </a:tc>
                <a:extLst>
                  <a:ext uri="{0D108BD9-81ED-4DB2-BD59-A6C34878D82A}">
                    <a16:rowId xmlns:a16="http://schemas.microsoft.com/office/drawing/2014/main" val="10003"/>
                  </a:ext>
                </a:extLst>
              </a:tr>
              <a:tr h="0">
                <a:tc>
                  <a:txBody>
                    <a:bodyPr/>
                    <a:lstStyle/>
                    <a:p>
                      <a:r>
                        <a:rPr lang="en-US" sz="1000" noProof="0" dirty="0"/>
                        <a:t>Pen</a:t>
                      </a:r>
                      <a:r>
                        <a:rPr lang="hr-HR" sz="1000" noProof="0" dirty="0" err="1"/>
                        <a:t>etracija</a:t>
                      </a:r>
                      <a:endParaRPr lang="en-US" sz="1000" noProof="0" dirty="0"/>
                    </a:p>
                  </a:txBody>
                  <a:tcPr/>
                </a:tc>
                <a:tc>
                  <a:txBody>
                    <a:bodyPr/>
                    <a:lstStyle/>
                    <a:p>
                      <a:pPr algn="ctr"/>
                      <a:r>
                        <a:rPr lang="en-US" sz="1000" noProof="0" dirty="0"/>
                        <a:t>↑</a:t>
                      </a:r>
                    </a:p>
                  </a:txBody>
                  <a:tcPr/>
                </a:tc>
                <a:tc>
                  <a:txBody>
                    <a:bodyPr/>
                    <a:lstStyle/>
                    <a:p>
                      <a:pPr algn="ctr"/>
                      <a:r>
                        <a:rPr lang="en-US" sz="1000" noProof="0" dirty="0"/>
                        <a:t>↓</a:t>
                      </a:r>
                    </a:p>
                  </a:txBody>
                  <a:tcPr/>
                </a:tc>
                <a:extLst>
                  <a:ext uri="{0D108BD9-81ED-4DB2-BD59-A6C34878D82A}">
                    <a16:rowId xmlns:a16="http://schemas.microsoft.com/office/drawing/2014/main" val="10004"/>
                  </a:ext>
                </a:extLst>
              </a:tr>
            </a:tbl>
          </a:graphicData>
        </a:graphic>
      </p:graphicFrame>
      <p:grpSp>
        <p:nvGrpSpPr>
          <p:cNvPr id="7" name="Gruppieren 6"/>
          <p:cNvGrpSpPr/>
          <p:nvPr/>
        </p:nvGrpSpPr>
        <p:grpSpPr>
          <a:xfrm>
            <a:off x="1657884" y="2176855"/>
            <a:ext cx="2005410" cy="2513962"/>
            <a:chOff x="1657884" y="2176855"/>
            <a:chExt cx="2005410" cy="2513962"/>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884" y="2176855"/>
              <a:ext cx="2005410" cy="24050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9" name="Textfeld 8"/>
            <p:cNvSpPr txBox="1"/>
            <p:nvPr/>
          </p:nvSpPr>
          <p:spPr>
            <a:xfrm>
              <a:off x="2230520" y="4420354"/>
              <a:ext cx="277428" cy="270463"/>
            </a:xfrm>
            <a:prstGeom prst="rect">
              <a:avLst/>
            </a:prstGeom>
            <a:noFill/>
            <a:ln>
              <a:noFill/>
            </a:ln>
          </p:spPr>
          <p:txBody>
            <a:bodyPr wrap="square" rtlCol="0">
              <a:spAutoFit/>
            </a:bodyPr>
            <a:lstStyle/>
            <a:p>
              <a:r>
                <a:rPr lang="de-DE" sz="1600" b="1" dirty="0">
                  <a:latin typeface="+mn-lt"/>
                </a:rPr>
                <a:t>A</a:t>
              </a:r>
            </a:p>
          </p:txBody>
        </p:sp>
        <p:sp>
          <p:nvSpPr>
            <p:cNvPr id="10" name="Textfeld 9"/>
            <p:cNvSpPr txBox="1"/>
            <p:nvPr/>
          </p:nvSpPr>
          <p:spPr>
            <a:xfrm>
              <a:off x="2763371" y="4420353"/>
              <a:ext cx="277428" cy="270463"/>
            </a:xfrm>
            <a:prstGeom prst="rect">
              <a:avLst/>
            </a:prstGeom>
            <a:noFill/>
            <a:ln>
              <a:noFill/>
            </a:ln>
          </p:spPr>
          <p:txBody>
            <a:bodyPr wrap="square" rtlCol="0">
              <a:spAutoFit/>
            </a:bodyPr>
            <a:lstStyle/>
            <a:p>
              <a:r>
                <a:rPr lang="de-DE" sz="1600" b="1" dirty="0">
                  <a:latin typeface="+mn-lt"/>
                </a:rPr>
                <a:t>A</a:t>
              </a:r>
            </a:p>
          </p:txBody>
        </p:sp>
        <p:sp>
          <p:nvSpPr>
            <p:cNvPr id="11" name="Textfeld 10"/>
            <p:cNvSpPr txBox="1"/>
            <p:nvPr/>
          </p:nvSpPr>
          <p:spPr>
            <a:xfrm>
              <a:off x="2496298" y="4420354"/>
              <a:ext cx="277428" cy="270463"/>
            </a:xfrm>
            <a:prstGeom prst="rect">
              <a:avLst/>
            </a:prstGeom>
            <a:noFill/>
            <a:ln>
              <a:noFill/>
            </a:ln>
          </p:spPr>
          <p:txBody>
            <a:bodyPr wrap="square" rtlCol="0">
              <a:spAutoFit/>
            </a:bodyPr>
            <a:lstStyle/>
            <a:p>
              <a:r>
                <a:rPr lang="de-DE" sz="1600" b="1" dirty="0">
                  <a:latin typeface="+mn-lt"/>
                </a:rPr>
                <a:t>B</a:t>
              </a:r>
            </a:p>
          </p:txBody>
        </p:sp>
      </p:grpSp>
      <p:sp>
        <p:nvSpPr>
          <p:cNvPr id="12" name="Rechteck 11"/>
          <p:cNvSpPr/>
          <p:nvPr/>
        </p:nvSpPr>
        <p:spPr>
          <a:xfrm>
            <a:off x="1144356" y="1557739"/>
            <a:ext cx="3544254" cy="717119"/>
          </a:xfrm>
          <a:prstGeom prst="rect">
            <a:avLst/>
          </a:prstGeom>
        </p:spPr>
        <p:txBody>
          <a:bodyPr wrap="square">
            <a:spAutoFit/>
          </a:bodyPr>
          <a:lstStyle/>
          <a:p>
            <a:pPr lvl="0" algn="l" eaLnBrk="0" hangingPunct="0">
              <a:lnSpc>
                <a:spcPct val="110000"/>
              </a:lnSpc>
              <a:spcBef>
                <a:spcPct val="20000"/>
              </a:spcBef>
              <a:tabLst>
                <a:tab pos="719138" algn="l"/>
                <a:tab pos="1077913" algn="l"/>
              </a:tabLst>
            </a:pPr>
            <a:r>
              <a:rPr lang="hr-HR" altLang="de-DE" b="1" kern="0" dirty="0">
                <a:solidFill>
                  <a:srgbClr val="4D4D4F"/>
                </a:solidFill>
                <a:latin typeface="Arial Narrow"/>
              </a:rPr>
              <a:t>Stabilizator penetracije</a:t>
            </a:r>
            <a:r>
              <a:rPr lang="en-US" altLang="de-DE" b="1" kern="0" dirty="0">
                <a:solidFill>
                  <a:srgbClr val="4D4D4F"/>
                </a:solidFill>
                <a:latin typeface="Arial Narrow"/>
              </a:rPr>
              <a:t> OFF</a:t>
            </a:r>
            <a:endParaRPr lang="en-US" altLang="de-DE" kern="0" dirty="0">
              <a:solidFill>
                <a:srgbClr val="4D4D4F"/>
              </a:solidFill>
              <a:latin typeface="Arial Narrow"/>
            </a:endParaRPr>
          </a:p>
          <a:p>
            <a:pPr marL="357188" lvl="1" indent="-177800" algn="l" eaLnBrk="0" hangingPunct="0">
              <a:lnSpc>
                <a:spcPct val="110000"/>
              </a:lnSpc>
              <a:spcBef>
                <a:spcPct val="20000"/>
              </a:spcBef>
              <a:buClr>
                <a:srgbClr val="E3001B"/>
              </a:buClr>
              <a:buFont typeface="Arial" charset="0"/>
              <a:buChar char="/"/>
              <a:tabLst>
                <a:tab pos="719138" algn="l"/>
                <a:tab pos="1077913" algn="l"/>
              </a:tabLst>
            </a:pPr>
            <a:r>
              <a:rPr lang="hr-HR" altLang="de-DE" sz="1600" kern="0" dirty="0">
                <a:solidFill>
                  <a:srgbClr val="4D4D4F"/>
                </a:solidFill>
                <a:latin typeface="Arial Narrow"/>
              </a:rPr>
              <a:t>Nedosljedna penetracija</a:t>
            </a:r>
            <a:endParaRPr lang="en-US" altLang="de-DE" sz="1600" kern="0" dirty="0">
              <a:solidFill>
                <a:srgbClr val="4D4D4F"/>
              </a:solidFill>
              <a:latin typeface="Arial Narrow"/>
            </a:endParaRPr>
          </a:p>
        </p:txBody>
      </p:sp>
      <p:graphicFrame>
        <p:nvGraphicFramePr>
          <p:cNvPr id="13" name="Tabelle 12"/>
          <p:cNvGraphicFramePr>
            <a:graphicFrameLocks noGrp="1"/>
          </p:cNvGraphicFramePr>
          <p:nvPr>
            <p:extLst>
              <p:ext uri="{D42A27DB-BD31-4B8C-83A1-F6EECF244321}">
                <p14:modId xmlns:p14="http://schemas.microsoft.com/office/powerpoint/2010/main" val="1753302254"/>
              </p:ext>
            </p:extLst>
          </p:nvPr>
        </p:nvGraphicFramePr>
        <p:xfrm>
          <a:off x="5051155" y="4797152"/>
          <a:ext cx="3544254" cy="1219200"/>
        </p:xfrm>
        <a:graphic>
          <a:graphicData uri="http://schemas.openxmlformats.org/drawingml/2006/table">
            <a:tbl>
              <a:tblPr firstRow="1" bandRow="1">
                <a:tableStyleId>{5C22544A-7EE6-4342-B048-85BDC9FD1C3A}</a:tableStyleId>
              </a:tblPr>
              <a:tblGrid>
                <a:gridCol w="740093">
                  <a:extLst>
                    <a:ext uri="{9D8B030D-6E8A-4147-A177-3AD203B41FA5}">
                      <a16:colId xmlns:a16="http://schemas.microsoft.com/office/drawing/2014/main" val="20000"/>
                    </a:ext>
                  </a:extLst>
                </a:gridCol>
                <a:gridCol w="1422718">
                  <a:extLst>
                    <a:ext uri="{9D8B030D-6E8A-4147-A177-3AD203B41FA5}">
                      <a16:colId xmlns:a16="http://schemas.microsoft.com/office/drawing/2014/main" val="20001"/>
                    </a:ext>
                  </a:extLst>
                </a:gridCol>
                <a:gridCol w="1381443">
                  <a:extLst>
                    <a:ext uri="{9D8B030D-6E8A-4147-A177-3AD203B41FA5}">
                      <a16:colId xmlns:a16="http://schemas.microsoft.com/office/drawing/2014/main" val="20002"/>
                    </a:ext>
                  </a:extLst>
                </a:gridCol>
              </a:tblGrid>
              <a:tr h="144016">
                <a:tc>
                  <a:txBody>
                    <a:bodyPr/>
                    <a:lstStyle/>
                    <a:p>
                      <a:endParaRPr lang="en-US" sz="1000" noProof="0" dirty="0"/>
                    </a:p>
                  </a:txBody>
                  <a:tcPr>
                    <a:noFill/>
                  </a:tcPr>
                </a:tc>
                <a:tc>
                  <a:txBody>
                    <a:bodyPr/>
                    <a:lstStyle/>
                    <a:p>
                      <a:pPr algn="ctr"/>
                      <a:r>
                        <a:rPr lang="en-US" sz="1000" noProof="0" dirty="0"/>
                        <a:t>Po</a:t>
                      </a:r>
                      <a:r>
                        <a:rPr lang="hr-HR" sz="1000" noProof="0" dirty="0" err="1"/>
                        <a:t>zicija</a:t>
                      </a:r>
                      <a:r>
                        <a:rPr lang="en-US" sz="1000" noProof="0" dirty="0"/>
                        <a:t> A (</a:t>
                      </a:r>
                      <a:r>
                        <a:rPr lang="hr-HR" sz="1000" noProof="0" dirty="0"/>
                        <a:t>kratki</a:t>
                      </a:r>
                      <a:r>
                        <a:rPr lang="en-US" sz="1000" noProof="0" dirty="0"/>
                        <a:t> CTWD)</a:t>
                      </a:r>
                    </a:p>
                  </a:txBody>
                  <a:tcPr/>
                </a:tc>
                <a:tc>
                  <a:txBody>
                    <a:bodyPr/>
                    <a:lstStyle/>
                    <a:p>
                      <a:pPr algn="ctr"/>
                      <a:r>
                        <a:rPr lang="hr-HR" sz="1000" noProof="0" dirty="0"/>
                        <a:t>Pozicija</a:t>
                      </a:r>
                      <a:r>
                        <a:rPr lang="en-US" sz="1000" noProof="0" dirty="0"/>
                        <a:t> B (</a:t>
                      </a:r>
                      <a:r>
                        <a:rPr lang="hr-HR" sz="1000" noProof="0" dirty="0"/>
                        <a:t>dugi</a:t>
                      </a:r>
                      <a:r>
                        <a:rPr lang="en-US" sz="1000" noProof="0" dirty="0"/>
                        <a:t> CTWD)</a:t>
                      </a:r>
                    </a:p>
                  </a:txBody>
                  <a:tcPr/>
                </a:tc>
                <a:extLst>
                  <a:ext uri="{0D108BD9-81ED-4DB2-BD59-A6C34878D82A}">
                    <a16:rowId xmlns:a16="http://schemas.microsoft.com/office/drawing/2014/main" val="10000"/>
                  </a:ext>
                </a:extLst>
              </a:tr>
              <a:tr h="0">
                <a:tc>
                  <a:txBody>
                    <a:bodyPr/>
                    <a:lstStyle/>
                    <a:p>
                      <a:r>
                        <a:rPr lang="en-US" sz="1000" noProof="0" dirty="0" err="1"/>
                        <a:t>wfs</a:t>
                      </a:r>
                      <a:endParaRPr lang="en-US" sz="1000"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noProof="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noProof="0" dirty="0"/>
                        <a:t>↑</a:t>
                      </a:r>
                    </a:p>
                  </a:txBody>
                  <a:tcPr/>
                </a:tc>
                <a:extLst>
                  <a:ext uri="{0D108BD9-81ED-4DB2-BD59-A6C34878D82A}">
                    <a16:rowId xmlns:a16="http://schemas.microsoft.com/office/drawing/2014/main" val="10001"/>
                  </a:ext>
                </a:extLst>
              </a:tr>
              <a:tr h="0">
                <a:tc>
                  <a:txBody>
                    <a:bodyPr/>
                    <a:lstStyle/>
                    <a:p>
                      <a:r>
                        <a:rPr lang="hr-HR" sz="1000" noProof="0" dirty="0"/>
                        <a:t>I (A)</a:t>
                      </a:r>
                      <a:endParaRPr lang="en-US" sz="1000" noProof="0" dirty="0"/>
                    </a:p>
                  </a:txBody>
                  <a:tcPr/>
                </a:tc>
                <a:tc>
                  <a:txBody>
                    <a:bodyPr/>
                    <a:lstStyle/>
                    <a:p>
                      <a:pPr algn="ctr"/>
                      <a:r>
                        <a:rPr lang="en-US" sz="1000" noProof="0" dirty="0"/>
                        <a:t>=</a:t>
                      </a:r>
                    </a:p>
                  </a:txBody>
                  <a:tcPr/>
                </a:tc>
                <a:tc>
                  <a:txBody>
                    <a:bodyPr/>
                    <a:lstStyle/>
                    <a:p>
                      <a:pPr algn="ctr"/>
                      <a:r>
                        <a:rPr lang="en-US" sz="1000" noProof="0" dirty="0"/>
                        <a:t>=</a:t>
                      </a:r>
                    </a:p>
                  </a:txBody>
                  <a:tcPr/>
                </a:tc>
                <a:extLst>
                  <a:ext uri="{0D108BD9-81ED-4DB2-BD59-A6C34878D82A}">
                    <a16:rowId xmlns:a16="http://schemas.microsoft.com/office/drawing/2014/main" val="10002"/>
                  </a:ext>
                </a:extLst>
              </a:tr>
              <a:tr h="132576">
                <a:tc>
                  <a:txBody>
                    <a:bodyPr/>
                    <a:lstStyle/>
                    <a:p>
                      <a:r>
                        <a:rPr lang="hr-HR" sz="1000" noProof="0" dirty="0"/>
                        <a:t>U (V)</a:t>
                      </a:r>
                      <a:endParaRPr lang="en-US" sz="1000"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noProof="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noProof="0" dirty="0"/>
                        <a:t>↑</a:t>
                      </a:r>
                    </a:p>
                  </a:txBody>
                  <a:tcPr/>
                </a:tc>
                <a:extLst>
                  <a:ext uri="{0D108BD9-81ED-4DB2-BD59-A6C34878D82A}">
                    <a16:rowId xmlns:a16="http://schemas.microsoft.com/office/drawing/2014/main" val="10003"/>
                  </a:ext>
                </a:extLst>
              </a:tr>
              <a:tr h="0">
                <a:tc>
                  <a:txBody>
                    <a:bodyPr/>
                    <a:lstStyle/>
                    <a:p>
                      <a:r>
                        <a:rPr lang="en-US" sz="1000" noProof="0" dirty="0" err="1"/>
                        <a:t>Penet</a:t>
                      </a:r>
                      <a:r>
                        <a:rPr lang="hr-HR" sz="1000" noProof="0" dirty="0"/>
                        <a:t>racija</a:t>
                      </a:r>
                      <a:endParaRPr lang="en-US" sz="1000" noProof="0" dirty="0"/>
                    </a:p>
                  </a:txBody>
                  <a:tcPr/>
                </a:tc>
                <a:tc>
                  <a:txBody>
                    <a:bodyPr/>
                    <a:lstStyle/>
                    <a:p>
                      <a:pPr algn="ctr"/>
                      <a:r>
                        <a:rPr lang="en-US" sz="1000" noProof="0" dirty="0"/>
                        <a:t>=</a:t>
                      </a:r>
                    </a:p>
                  </a:txBody>
                  <a:tcPr/>
                </a:tc>
                <a:tc>
                  <a:txBody>
                    <a:bodyPr/>
                    <a:lstStyle/>
                    <a:p>
                      <a:pPr algn="ctr"/>
                      <a:r>
                        <a:rPr lang="en-US" sz="1000" noProof="0" dirty="0"/>
                        <a:t>=</a:t>
                      </a:r>
                    </a:p>
                  </a:txBody>
                  <a:tcPr/>
                </a:tc>
                <a:extLst>
                  <a:ext uri="{0D108BD9-81ED-4DB2-BD59-A6C34878D82A}">
                    <a16:rowId xmlns:a16="http://schemas.microsoft.com/office/drawing/2014/main" val="10004"/>
                  </a:ext>
                </a:extLst>
              </a:tr>
            </a:tbl>
          </a:graphicData>
        </a:graphic>
      </p:graphicFrame>
      <p:grpSp>
        <p:nvGrpSpPr>
          <p:cNvPr id="14" name="Gruppieren 13"/>
          <p:cNvGrpSpPr/>
          <p:nvPr/>
        </p:nvGrpSpPr>
        <p:grpSpPr>
          <a:xfrm>
            <a:off x="5211689" y="1556792"/>
            <a:ext cx="3515288" cy="3134024"/>
            <a:chOff x="5211689" y="1556792"/>
            <a:chExt cx="3515288" cy="3134024"/>
          </a:xfrm>
        </p:grpSpPr>
        <p:grpSp>
          <p:nvGrpSpPr>
            <p:cNvPr id="15" name="Gruppieren 14"/>
            <p:cNvGrpSpPr/>
            <p:nvPr/>
          </p:nvGrpSpPr>
          <p:grpSpPr>
            <a:xfrm>
              <a:off x="5796136" y="2176854"/>
              <a:ext cx="2005410" cy="2513962"/>
              <a:chOff x="5796136" y="2176854"/>
              <a:chExt cx="2005410" cy="2513962"/>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176854"/>
                <a:ext cx="2005410" cy="24050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8" name="Textfeld 17"/>
              <p:cNvSpPr txBox="1"/>
              <p:nvPr/>
            </p:nvSpPr>
            <p:spPr>
              <a:xfrm>
                <a:off x="6368772" y="4420353"/>
                <a:ext cx="277428" cy="270463"/>
              </a:xfrm>
              <a:prstGeom prst="rect">
                <a:avLst/>
              </a:prstGeom>
              <a:noFill/>
              <a:ln>
                <a:noFill/>
              </a:ln>
            </p:spPr>
            <p:txBody>
              <a:bodyPr wrap="square" rtlCol="0">
                <a:spAutoFit/>
              </a:bodyPr>
              <a:lstStyle/>
              <a:p>
                <a:r>
                  <a:rPr lang="de-DE" sz="1600" b="1" dirty="0">
                    <a:latin typeface="+mn-lt"/>
                  </a:rPr>
                  <a:t>A</a:t>
                </a:r>
              </a:p>
            </p:txBody>
          </p:sp>
          <p:sp>
            <p:nvSpPr>
              <p:cNvPr id="19" name="Textfeld 18"/>
              <p:cNvSpPr txBox="1"/>
              <p:nvPr/>
            </p:nvSpPr>
            <p:spPr>
              <a:xfrm>
                <a:off x="6903549" y="4420352"/>
                <a:ext cx="277428" cy="270463"/>
              </a:xfrm>
              <a:prstGeom prst="rect">
                <a:avLst/>
              </a:prstGeom>
              <a:noFill/>
              <a:ln>
                <a:noFill/>
              </a:ln>
            </p:spPr>
            <p:txBody>
              <a:bodyPr wrap="square" rtlCol="0">
                <a:spAutoFit/>
              </a:bodyPr>
              <a:lstStyle/>
              <a:p>
                <a:r>
                  <a:rPr lang="de-DE" sz="1600" b="1" dirty="0">
                    <a:latin typeface="+mn-lt"/>
                  </a:rPr>
                  <a:t>A</a:t>
                </a:r>
              </a:p>
            </p:txBody>
          </p:sp>
          <p:sp>
            <p:nvSpPr>
              <p:cNvPr id="20" name="Textfeld 19"/>
              <p:cNvSpPr txBox="1"/>
              <p:nvPr/>
            </p:nvSpPr>
            <p:spPr>
              <a:xfrm>
                <a:off x="6634550" y="4420353"/>
                <a:ext cx="277428" cy="270463"/>
              </a:xfrm>
              <a:prstGeom prst="rect">
                <a:avLst/>
              </a:prstGeom>
              <a:noFill/>
              <a:ln>
                <a:noFill/>
              </a:ln>
            </p:spPr>
            <p:txBody>
              <a:bodyPr wrap="square" rtlCol="0">
                <a:spAutoFit/>
              </a:bodyPr>
              <a:lstStyle/>
              <a:p>
                <a:r>
                  <a:rPr lang="de-DE" sz="1600" b="1" dirty="0">
                    <a:latin typeface="+mn-lt"/>
                  </a:rPr>
                  <a:t>B</a:t>
                </a:r>
              </a:p>
            </p:txBody>
          </p:sp>
        </p:grpSp>
        <p:sp>
          <p:nvSpPr>
            <p:cNvPr id="16" name="Rechteck 15"/>
            <p:cNvSpPr/>
            <p:nvPr/>
          </p:nvSpPr>
          <p:spPr>
            <a:xfrm>
              <a:off x="5211689" y="1556792"/>
              <a:ext cx="3515288" cy="717119"/>
            </a:xfrm>
            <a:prstGeom prst="rect">
              <a:avLst/>
            </a:prstGeom>
          </p:spPr>
          <p:txBody>
            <a:bodyPr wrap="square">
              <a:spAutoFit/>
            </a:bodyPr>
            <a:lstStyle/>
            <a:p>
              <a:pPr lvl="0" algn="l" eaLnBrk="0" hangingPunct="0">
                <a:lnSpc>
                  <a:spcPct val="110000"/>
                </a:lnSpc>
                <a:spcBef>
                  <a:spcPct val="20000"/>
                </a:spcBef>
                <a:tabLst>
                  <a:tab pos="719138" algn="l"/>
                  <a:tab pos="1077913" algn="l"/>
                </a:tabLst>
              </a:pPr>
              <a:r>
                <a:rPr lang="hr-HR" altLang="de-DE" b="1" kern="0" dirty="0">
                  <a:solidFill>
                    <a:srgbClr val="4D4D4F"/>
                  </a:solidFill>
                  <a:latin typeface="Arial Narrow"/>
                </a:rPr>
                <a:t>Stabilizator penetracije</a:t>
              </a:r>
              <a:r>
                <a:rPr lang="en-US" altLang="de-DE" b="1" kern="0" dirty="0">
                  <a:solidFill>
                    <a:srgbClr val="4D4D4F"/>
                  </a:solidFill>
                  <a:latin typeface="Arial Narrow"/>
                </a:rPr>
                <a:t> ON</a:t>
              </a:r>
              <a:endParaRPr lang="en-US" altLang="de-DE" kern="0" dirty="0">
                <a:solidFill>
                  <a:srgbClr val="4D4D4F"/>
                </a:solidFill>
                <a:latin typeface="Arial Narrow"/>
              </a:endParaRPr>
            </a:p>
            <a:p>
              <a:pPr marL="357188" lvl="1" indent="-177800" algn="l" eaLnBrk="0" hangingPunct="0">
                <a:lnSpc>
                  <a:spcPct val="110000"/>
                </a:lnSpc>
                <a:spcBef>
                  <a:spcPct val="20000"/>
                </a:spcBef>
                <a:buClr>
                  <a:srgbClr val="E3001B"/>
                </a:buClr>
                <a:buFont typeface="Arial" charset="0"/>
                <a:buChar char="/"/>
                <a:tabLst>
                  <a:tab pos="719138" algn="l"/>
                  <a:tab pos="1077913" algn="l"/>
                </a:tabLst>
              </a:pPr>
              <a:r>
                <a:rPr lang="hr-HR" altLang="de-DE" sz="1600" kern="0" dirty="0">
                  <a:solidFill>
                    <a:srgbClr val="4D4D4F"/>
                  </a:solidFill>
                  <a:latin typeface="Arial Narrow"/>
                </a:rPr>
                <a:t>Dosljedna penetracija</a:t>
              </a:r>
              <a:endParaRPr lang="en-US" altLang="de-DE" sz="1600" kern="0" dirty="0">
                <a:solidFill>
                  <a:srgbClr val="4D4D4F"/>
                </a:solidFill>
                <a:latin typeface="Arial Narrow"/>
              </a:endParaRPr>
            </a:p>
          </p:txBody>
        </p:sp>
      </p:grpSp>
    </p:spTree>
    <p:extLst>
      <p:ext uri="{BB962C8B-B14F-4D97-AF65-F5344CB8AC3E}">
        <p14:creationId xmlns:p14="http://schemas.microsoft.com/office/powerpoint/2010/main" val="221666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5B88D162-FD48-4836-B4FC-ADE179E234DF}" type="slidenum">
              <a:rPr lang="de-DE" smtClean="0"/>
              <a:pPr>
                <a:defRPr/>
              </a:pPr>
              <a:t>17</a:t>
            </a:fld>
            <a:endParaRPr lang="de-DE"/>
          </a:p>
        </p:txBody>
      </p:sp>
      <p:grpSp>
        <p:nvGrpSpPr>
          <p:cNvPr id="5" name="Gruppieren 4"/>
          <p:cNvGrpSpPr/>
          <p:nvPr/>
        </p:nvGrpSpPr>
        <p:grpSpPr>
          <a:xfrm>
            <a:off x="4725988" y="1808163"/>
            <a:ext cx="1924049" cy="4319587"/>
            <a:chOff x="4725988" y="1808163"/>
            <a:chExt cx="1924049" cy="4319587"/>
          </a:xfrm>
        </p:grpSpPr>
        <p:grpSp>
          <p:nvGrpSpPr>
            <p:cNvPr id="6" name="Group 72"/>
            <p:cNvGrpSpPr>
              <a:grpSpLocks/>
            </p:cNvGrpSpPr>
            <p:nvPr/>
          </p:nvGrpSpPr>
          <p:grpSpPr bwMode="auto">
            <a:xfrm>
              <a:off x="4725988" y="1808163"/>
              <a:ext cx="1908175" cy="4319587"/>
              <a:chOff x="521" y="1135"/>
              <a:chExt cx="1202" cy="2721"/>
            </a:xfrm>
          </p:grpSpPr>
          <p:sp>
            <p:nvSpPr>
              <p:cNvPr id="9" name="Rectangle 73"/>
              <p:cNvSpPr>
                <a:spLocks noChangeArrowheads="1"/>
              </p:cNvSpPr>
              <p:nvPr/>
            </p:nvSpPr>
            <p:spPr bwMode="auto">
              <a:xfrm>
                <a:off x="521" y="1407"/>
                <a:ext cx="1202" cy="2449"/>
              </a:xfrm>
              <a:prstGeom prst="rect">
                <a:avLst/>
              </a:prstGeom>
              <a:solidFill>
                <a:schemeClr val="bg2"/>
              </a:solidFill>
              <a:ln>
                <a:noFill/>
              </a:ln>
              <a:effectLst/>
              <a:extLst>
                <a:ext uri="{91240B29-F687-4F45-9708-019B960494DF}">
                  <a14:hiddenLine xmlns:a14="http://schemas.microsoft.com/office/drawing/2010/main" w="25400" algn="ctr">
                    <a:solidFill>
                      <a:schemeClr val="accent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 name="Rectangle 16"/>
              <p:cNvSpPr>
                <a:spLocks noChangeArrowheads="1"/>
              </p:cNvSpPr>
              <p:nvPr/>
            </p:nvSpPr>
            <p:spPr bwMode="auto">
              <a:xfrm>
                <a:off x="521" y="1135"/>
                <a:ext cx="1202" cy="27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tIns="72000" bIns="72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de-DE" sz="1300" b="1" dirty="0">
                    <a:solidFill>
                      <a:schemeClr val="bg1"/>
                    </a:solidFill>
                    <a:latin typeface="Arial Narrow" pitchFamily="34" charset="0"/>
                  </a:rPr>
                  <a:t>LSC  + </a:t>
                </a:r>
                <a:r>
                  <a:rPr lang="hr-HR" altLang="de-DE" sz="1300" b="1" dirty="0" err="1">
                    <a:solidFill>
                      <a:schemeClr val="bg1"/>
                    </a:solidFill>
                    <a:latin typeface="Arial Narrow" pitchFamily="34" charset="0"/>
                  </a:rPr>
                  <a:t>Stab</a:t>
                </a:r>
                <a:r>
                  <a:rPr lang="hr-HR" altLang="de-DE" sz="1300" b="1" dirty="0">
                    <a:solidFill>
                      <a:schemeClr val="bg1"/>
                    </a:solidFill>
                    <a:latin typeface="Arial Narrow" pitchFamily="34" charset="0"/>
                  </a:rPr>
                  <a:t>. penetracije</a:t>
                </a:r>
                <a:endParaRPr lang="en-US" altLang="de-DE" sz="1300" b="1" dirty="0">
                  <a:solidFill>
                    <a:schemeClr val="bg1"/>
                  </a:solidFill>
                  <a:latin typeface="Arial Narrow" pitchFamily="34" charset="0"/>
                </a:endParaRPr>
              </a:p>
            </p:txBody>
          </p:sp>
          <p:pic>
            <p:nvPicPr>
              <p:cNvPr id="11" name="Picture 76" descr="Olatzhalter_53x4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 y="1384"/>
                <a:ext cx="1202" cy="90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217" y="2237804"/>
              <a:ext cx="1831305" cy="13695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69"/>
            <p:cNvSpPr>
              <a:spLocks/>
            </p:cNvSpPr>
            <p:nvPr/>
          </p:nvSpPr>
          <p:spPr bwMode="auto">
            <a:xfrm>
              <a:off x="4741862" y="3641725"/>
              <a:ext cx="1908175" cy="24860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4000" rIns="108000" bIns="72000"/>
            <a:lstStyle>
              <a:lvl1pPr marL="133350" algn="l">
                <a:lnSpc>
                  <a:spcPct val="110000"/>
                </a:lnSpc>
                <a:spcBef>
                  <a:spcPct val="20000"/>
                </a:spcBef>
                <a:defRPr sz="1200">
                  <a:solidFill>
                    <a:schemeClr val="tx1"/>
                  </a:solidFill>
                  <a:latin typeface="Arial Narrow" pitchFamily="34" charset="0"/>
                  <a:cs typeface="Arial" charset="0"/>
                </a:defRPr>
              </a:lvl1pPr>
              <a:lvl2pPr marL="247650" indent="-95250" algn="l">
                <a:lnSpc>
                  <a:spcPct val="110000"/>
                </a:lnSpc>
                <a:spcBef>
                  <a:spcPct val="20000"/>
                </a:spcBef>
                <a:buClr>
                  <a:schemeClr val="accent1"/>
                </a:buClr>
                <a:buFont typeface="Arial" charset="0"/>
                <a:buChar char="/"/>
                <a:defRPr sz="1200">
                  <a:solidFill>
                    <a:schemeClr val="tx1"/>
                  </a:solidFill>
                  <a:latin typeface="Arial Narrow" pitchFamily="34" charset="0"/>
                  <a:cs typeface="Arial" charset="0"/>
                </a:defRPr>
              </a:lvl2pPr>
              <a:lvl3pPr marL="54292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3pPr>
              <a:lvl4pPr marL="733425" indent="-95250"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4pPr>
              <a:lvl5pPr marL="90487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5pPr>
              <a:lvl6pPr marL="13620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6pPr>
              <a:lvl7pPr marL="18192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7pPr>
              <a:lvl8pPr marL="22764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8pPr>
              <a:lvl9pPr marL="27336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9pPr>
            </a:lstStyle>
            <a:p>
              <a:pPr lvl="1">
                <a:lnSpc>
                  <a:spcPct val="100000"/>
                </a:lnSpc>
              </a:pPr>
              <a:r>
                <a:rPr lang="en-US" altLang="de-DE" b="1" dirty="0"/>
                <a:t>Wire size: 1,2mm (0.045”)</a:t>
              </a:r>
            </a:p>
            <a:p>
              <a:pPr lvl="1">
                <a:lnSpc>
                  <a:spcPct val="100000"/>
                </a:lnSpc>
              </a:pPr>
              <a:r>
                <a:rPr lang="en-US" altLang="de-DE" dirty="0"/>
                <a:t>Filler metal:                  G3Si1 (ER70S-6)</a:t>
              </a:r>
            </a:p>
            <a:p>
              <a:pPr lvl="1">
                <a:lnSpc>
                  <a:spcPct val="100000"/>
                </a:lnSpc>
              </a:pPr>
              <a:r>
                <a:rPr lang="en-US" altLang="de-DE" dirty="0"/>
                <a:t>U:18 / I:171</a:t>
              </a:r>
            </a:p>
            <a:p>
              <a:pPr lvl="1">
                <a:lnSpc>
                  <a:spcPct val="100000"/>
                </a:lnSpc>
              </a:pPr>
              <a:r>
                <a:rPr lang="en-US" altLang="de-DE" dirty="0"/>
                <a:t>vs: 10cm/min</a:t>
              </a:r>
            </a:p>
            <a:p>
              <a:pPr lvl="1">
                <a:lnSpc>
                  <a:spcPct val="100000"/>
                </a:lnSpc>
              </a:pPr>
              <a:r>
                <a:rPr lang="en-US" altLang="de-DE" dirty="0"/>
                <a:t>E: 1,84 kJ/mm</a:t>
              </a:r>
            </a:p>
            <a:p>
              <a:pPr lvl="1">
                <a:lnSpc>
                  <a:spcPct val="100000"/>
                </a:lnSpc>
              </a:pPr>
              <a:r>
                <a:rPr lang="en-US" altLang="de-DE" dirty="0" err="1"/>
                <a:t>wfs</a:t>
              </a:r>
              <a:r>
                <a:rPr lang="en-US" altLang="de-DE" dirty="0"/>
                <a:t>: 5,2m/min (205ipm)</a:t>
              </a:r>
            </a:p>
            <a:p>
              <a:pPr lvl="1">
                <a:lnSpc>
                  <a:spcPct val="100000"/>
                </a:lnSpc>
              </a:pPr>
              <a:r>
                <a:rPr lang="en-US" altLang="de-DE" dirty="0"/>
                <a:t>Gas: Ar+18%CO2</a:t>
              </a:r>
            </a:p>
            <a:p>
              <a:pPr lvl="1">
                <a:lnSpc>
                  <a:spcPct val="100000"/>
                </a:lnSpc>
              </a:pPr>
              <a:r>
                <a:rPr lang="en-US" altLang="de-DE" dirty="0"/>
                <a:t>Gas flow: 10l/min</a:t>
              </a:r>
            </a:p>
            <a:p>
              <a:pPr>
                <a:lnSpc>
                  <a:spcPct val="100000"/>
                </a:lnSpc>
              </a:pPr>
              <a:endParaRPr lang="en-US" altLang="de-DE" dirty="0"/>
            </a:p>
          </p:txBody>
        </p:sp>
      </p:grpSp>
      <p:grpSp>
        <p:nvGrpSpPr>
          <p:cNvPr id="12" name="Gruppieren 11"/>
          <p:cNvGrpSpPr/>
          <p:nvPr/>
        </p:nvGrpSpPr>
        <p:grpSpPr>
          <a:xfrm>
            <a:off x="6730998" y="1808163"/>
            <a:ext cx="1908177" cy="4319587"/>
            <a:chOff x="6730998" y="1808163"/>
            <a:chExt cx="1908177" cy="4319587"/>
          </a:xfrm>
        </p:grpSpPr>
        <p:grpSp>
          <p:nvGrpSpPr>
            <p:cNvPr id="13" name="Group 67"/>
            <p:cNvGrpSpPr>
              <a:grpSpLocks/>
            </p:cNvGrpSpPr>
            <p:nvPr/>
          </p:nvGrpSpPr>
          <p:grpSpPr bwMode="auto">
            <a:xfrm>
              <a:off x="6731000" y="1808163"/>
              <a:ext cx="1908175" cy="4319587"/>
              <a:chOff x="521" y="1135"/>
              <a:chExt cx="1202" cy="2721"/>
            </a:xfrm>
          </p:grpSpPr>
          <p:sp>
            <p:nvSpPr>
              <p:cNvPr id="16" name="Rectangle 68"/>
              <p:cNvSpPr>
                <a:spLocks noChangeArrowheads="1"/>
              </p:cNvSpPr>
              <p:nvPr/>
            </p:nvSpPr>
            <p:spPr bwMode="auto">
              <a:xfrm>
                <a:off x="521" y="1407"/>
                <a:ext cx="1202" cy="2449"/>
              </a:xfrm>
              <a:prstGeom prst="rect">
                <a:avLst/>
              </a:prstGeom>
              <a:solidFill>
                <a:schemeClr val="bg2"/>
              </a:solidFill>
              <a:ln>
                <a:noFill/>
              </a:ln>
              <a:effectLst/>
              <a:extLst>
                <a:ext uri="{91240B29-F687-4F45-9708-019B960494DF}">
                  <a14:hiddenLine xmlns:a14="http://schemas.microsoft.com/office/drawing/2010/main" w="25400" algn="ctr">
                    <a:solidFill>
                      <a:schemeClr val="accent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Rectangle 16"/>
              <p:cNvSpPr>
                <a:spLocks noChangeArrowheads="1"/>
              </p:cNvSpPr>
              <p:nvPr/>
            </p:nvSpPr>
            <p:spPr bwMode="auto">
              <a:xfrm>
                <a:off x="521" y="1135"/>
                <a:ext cx="1202" cy="27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tIns="72000" bIns="72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de-DE" sz="1200" dirty="0">
                  <a:solidFill>
                    <a:schemeClr val="bg1"/>
                  </a:solidFill>
                  <a:latin typeface="Arial Narrow" pitchFamily="34" charset="0"/>
                </a:endParaRPr>
              </a:p>
              <a:p>
                <a:pPr eaLnBrk="1" hangingPunct="1"/>
                <a:r>
                  <a:rPr lang="en-US" altLang="de-DE" sz="1300" b="1" dirty="0">
                    <a:solidFill>
                      <a:schemeClr val="bg1"/>
                    </a:solidFill>
                    <a:latin typeface="Arial Narrow" pitchFamily="34" charset="0"/>
                  </a:rPr>
                  <a:t>LSC  + </a:t>
                </a:r>
                <a:r>
                  <a:rPr lang="hr-HR" altLang="de-DE" sz="1300" b="1" dirty="0" err="1">
                    <a:solidFill>
                      <a:schemeClr val="bg1"/>
                    </a:solidFill>
                    <a:latin typeface="Arial Narrow" pitchFamily="34" charset="0"/>
                  </a:rPr>
                  <a:t>Stab</a:t>
                </a:r>
                <a:r>
                  <a:rPr lang="hr-HR" altLang="de-DE" sz="1300" b="1" dirty="0">
                    <a:solidFill>
                      <a:schemeClr val="bg1"/>
                    </a:solidFill>
                    <a:latin typeface="Arial Narrow" pitchFamily="34" charset="0"/>
                  </a:rPr>
                  <a:t>. penetracije</a:t>
                </a:r>
                <a:endParaRPr lang="en-US" altLang="de-DE" sz="1300" b="1" dirty="0">
                  <a:solidFill>
                    <a:schemeClr val="bg1"/>
                  </a:solidFill>
                  <a:latin typeface="Arial Narrow" pitchFamily="34" charset="0"/>
                </a:endParaRPr>
              </a:p>
              <a:p>
                <a:pPr eaLnBrk="1" hangingPunct="1"/>
                <a:endParaRPr lang="en-US" altLang="de-DE" sz="1600" dirty="0">
                  <a:solidFill>
                    <a:schemeClr val="bg1"/>
                  </a:solidFill>
                  <a:latin typeface="Arial Narrow" pitchFamily="34" charset="0"/>
                </a:endParaRPr>
              </a:p>
            </p:txBody>
          </p:sp>
          <p:pic>
            <p:nvPicPr>
              <p:cNvPr id="18" name="Picture 71" descr="Olatzhalter_53x4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 y="1384"/>
                <a:ext cx="1202" cy="906"/>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9434" y="2239963"/>
              <a:ext cx="1831305" cy="13695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69"/>
            <p:cNvSpPr>
              <a:spLocks/>
            </p:cNvSpPr>
            <p:nvPr/>
          </p:nvSpPr>
          <p:spPr bwMode="auto">
            <a:xfrm>
              <a:off x="6730998" y="3641724"/>
              <a:ext cx="1908175" cy="24860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4000" rIns="108000" bIns="72000"/>
            <a:lstStyle>
              <a:lvl1pPr marL="133350" algn="l">
                <a:lnSpc>
                  <a:spcPct val="110000"/>
                </a:lnSpc>
                <a:spcBef>
                  <a:spcPct val="20000"/>
                </a:spcBef>
                <a:defRPr sz="1200">
                  <a:solidFill>
                    <a:schemeClr val="tx1"/>
                  </a:solidFill>
                  <a:latin typeface="Arial Narrow" pitchFamily="34" charset="0"/>
                  <a:cs typeface="Arial" charset="0"/>
                </a:defRPr>
              </a:lvl1pPr>
              <a:lvl2pPr marL="247650" indent="-95250" algn="l">
                <a:lnSpc>
                  <a:spcPct val="110000"/>
                </a:lnSpc>
                <a:spcBef>
                  <a:spcPct val="20000"/>
                </a:spcBef>
                <a:buClr>
                  <a:schemeClr val="accent1"/>
                </a:buClr>
                <a:buFont typeface="Arial" charset="0"/>
                <a:buChar char="/"/>
                <a:defRPr sz="1200">
                  <a:solidFill>
                    <a:schemeClr val="tx1"/>
                  </a:solidFill>
                  <a:latin typeface="Arial Narrow" pitchFamily="34" charset="0"/>
                  <a:cs typeface="Arial" charset="0"/>
                </a:defRPr>
              </a:lvl2pPr>
              <a:lvl3pPr marL="54292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3pPr>
              <a:lvl4pPr marL="733425" indent="-95250"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4pPr>
              <a:lvl5pPr marL="90487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5pPr>
              <a:lvl6pPr marL="13620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6pPr>
              <a:lvl7pPr marL="18192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7pPr>
              <a:lvl8pPr marL="22764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8pPr>
              <a:lvl9pPr marL="27336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9pPr>
            </a:lstStyle>
            <a:p>
              <a:pPr lvl="1">
                <a:lnSpc>
                  <a:spcPct val="100000"/>
                </a:lnSpc>
              </a:pPr>
              <a:r>
                <a:rPr lang="en-US" altLang="de-DE" b="1" dirty="0"/>
                <a:t>Wire size: 1,0mm (0.040”)</a:t>
              </a:r>
            </a:p>
            <a:p>
              <a:pPr lvl="1">
                <a:lnSpc>
                  <a:spcPct val="100000"/>
                </a:lnSpc>
              </a:pPr>
              <a:r>
                <a:rPr lang="en-US" altLang="de-DE" dirty="0"/>
                <a:t>Filler metal:                  G3Si1 (ER70S-6)</a:t>
              </a:r>
            </a:p>
            <a:p>
              <a:pPr lvl="1">
                <a:lnSpc>
                  <a:spcPct val="100000"/>
                </a:lnSpc>
              </a:pPr>
              <a:r>
                <a:rPr lang="en-US" altLang="de-DE" dirty="0"/>
                <a:t>U:19,8 / I:154</a:t>
              </a:r>
            </a:p>
            <a:p>
              <a:pPr lvl="1">
                <a:lnSpc>
                  <a:spcPct val="100000"/>
                </a:lnSpc>
              </a:pPr>
              <a:r>
                <a:rPr lang="en-US" altLang="de-DE" dirty="0"/>
                <a:t>vs: 10cm/min</a:t>
              </a:r>
            </a:p>
            <a:p>
              <a:pPr lvl="1">
                <a:lnSpc>
                  <a:spcPct val="100000"/>
                </a:lnSpc>
              </a:pPr>
              <a:r>
                <a:rPr lang="en-US" altLang="de-DE" dirty="0"/>
                <a:t>E: 1,77 kJ/mm</a:t>
              </a:r>
            </a:p>
            <a:p>
              <a:pPr lvl="1">
                <a:lnSpc>
                  <a:spcPct val="100000"/>
                </a:lnSpc>
              </a:pPr>
              <a:r>
                <a:rPr lang="en-US" altLang="de-DE" dirty="0" err="1"/>
                <a:t>wfs</a:t>
              </a:r>
              <a:r>
                <a:rPr lang="en-US" altLang="de-DE" dirty="0"/>
                <a:t>: 7,5m/min (295ipm)</a:t>
              </a:r>
            </a:p>
            <a:p>
              <a:pPr lvl="1">
                <a:lnSpc>
                  <a:spcPct val="100000"/>
                </a:lnSpc>
              </a:pPr>
              <a:r>
                <a:rPr lang="en-US" altLang="de-DE" dirty="0"/>
                <a:t>Gas: Ar+18%CO2</a:t>
              </a:r>
            </a:p>
            <a:p>
              <a:pPr lvl="1">
                <a:lnSpc>
                  <a:spcPct val="100000"/>
                </a:lnSpc>
              </a:pPr>
              <a:r>
                <a:rPr lang="en-US" altLang="de-DE" dirty="0"/>
                <a:t>Gas flow: 10l/min</a:t>
              </a:r>
            </a:p>
            <a:p>
              <a:pPr>
                <a:lnSpc>
                  <a:spcPct val="100000"/>
                </a:lnSpc>
              </a:pPr>
              <a:endParaRPr lang="en-US" altLang="de-DE" dirty="0"/>
            </a:p>
          </p:txBody>
        </p:sp>
      </p:grpSp>
      <p:grpSp>
        <p:nvGrpSpPr>
          <p:cNvPr id="20" name="Gruppieren 19"/>
          <p:cNvGrpSpPr/>
          <p:nvPr/>
        </p:nvGrpSpPr>
        <p:grpSpPr>
          <a:xfrm>
            <a:off x="717549" y="1808163"/>
            <a:ext cx="1908176" cy="4338157"/>
            <a:chOff x="717549" y="1808163"/>
            <a:chExt cx="1908176" cy="4338157"/>
          </a:xfrm>
        </p:grpSpPr>
        <p:grpSp>
          <p:nvGrpSpPr>
            <p:cNvPr id="21" name="Group 61"/>
            <p:cNvGrpSpPr>
              <a:grpSpLocks/>
            </p:cNvGrpSpPr>
            <p:nvPr/>
          </p:nvGrpSpPr>
          <p:grpSpPr bwMode="auto">
            <a:xfrm>
              <a:off x="717550" y="1808163"/>
              <a:ext cx="1908175" cy="4319587"/>
              <a:chOff x="521" y="1135"/>
              <a:chExt cx="1202" cy="2721"/>
            </a:xfrm>
          </p:grpSpPr>
          <p:sp>
            <p:nvSpPr>
              <p:cNvPr id="24" name="Rectangle 60"/>
              <p:cNvSpPr>
                <a:spLocks noChangeArrowheads="1"/>
              </p:cNvSpPr>
              <p:nvPr/>
            </p:nvSpPr>
            <p:spPr bwMode="auto">
              <a:xfrm>
                <a:off x="521" y="1407"/>
                <a:ext cx="1202" cy="2449"/>
              </a:xfrm>
              <a:prstGeom prst="rect">
                <a:avLst/>
              </a:prstGeom>
              <a:solidFill>
                <a:schemeClr val="bg2"/>
              </a:solidFill>
              <a:ln>
                <a:noFill/>
              </a:ln>
              <a:effectLst/>
              <a:extLst>
                <a:ext uri="{91240B29-F687-4F45-9708-019B960494DF}">
                  <a14:hiddenLine xmlns:a14="http://schemas.microsoft.com/office/drawing/2010/main" w="25400" algn="ctr">
                    <a:solidFill>
                      <a:schemeClr val="accent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Rectangle 16"/>
              <p:cNvSpPr>
                <a:spLocks noChangeArrowheads="1"/>
              </p:cNvSpPr>
              <p:nvPr/>
            </p:nvSpPr>
            <p:spPr bwMode="auto">
              <a:xfrm>
                <a:off x="521" y="1135"/>
                <a:ext cx="1202" cy="27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tIns="72000" bIns="72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hr-HR" altLang="de-DE" sz="1300" b="1" dirty="0">
                    <a:solidFill>
                      <a:schemeClr val="bg1"/>
                    </a:solidFill>
                    <a:latin typeface="Arial Narrow" pitchFamily="34" charset="0"/>
                  </a:rPr>
                  <a:t>Konvencionalni MAG</a:t>
                </a:r>
                <a:endParaRPr lang="en-US" altLang="de-DE" sz="1300" b="1" dirty="0">
                  <a:solidFill>
                    <a:schemeClr val="bg1"/>
                  </a:solidFill>
                  <a:latin typeface="Arial Narrow" pitchFamily="34" charset="0"/>
                </a:endParaRPr>
              </a:p>
            </p:txBody>
          </p:sp>
          <p:pic>
            <p:nvPicPr>
              <p:cNvPr id="26" name="Picture 45" descr="Olatzhalter_53x4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 y="1384"/>
                <a:ext cx="1202" cy="90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69"/>
            <p:cNvSpPr>
              <a:spLocks/>
            </p:cNvSpPr>
            <p:nvPr/>
          </p:nvSpPr>
          <p:spPr bwMode="auto">
            <a:xfrm>
              <a:off x="717549" y="3660295"/>
              <a:ext cx="1908175" cy="24860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4000" rIns="108000" bIns="72000"/>
            <a:lstStyle>
              <a:lvl1pPr marL="133350" algn="l">
                <a:lnSpc>
                  <a:spcPct val="110000"/>
                </a:lnSpc>
                <a:spcBef>
                  <a:spcPct val="20000"/>
                </a:spcBef>
                <a:defRPr sz="1200">
                  <a:solidFill>
                    <a:schemeClr val="tx1"/>
                  </a:solidFill>
                  <a:latin typeface="Arial Narrow" pitchFamily="34" charset="0"/>
                  <a:cs typeface="Arial" charset="0"/>
                </a:defRPr>
              </a:lvl1pPr>
              <a:lvl2pPr marL="247650" indent="-95250" algn="l">
                <a:lnSpc>
                  <a:spcPct val="110000"/>
                </a:lnSpc>
                <a:spcBef>
                  <a:spcPct val="20000"/>
                </a:spcBef>
                <a:buClr>
                  <a:schemeClr val="accent1"/>
                </a:buClr>
                <a:buFont typeface="Arial" charset="0"/>
                <a:buChar char="/"/>
                <a:defRPr sz="1200">
                  <a:solidFill>
                    <a:schemeClr val="tx1"/>
                  </a:solidFill>
                  <a:latin typeface="Arial Narrow" pitchFamily="34" charset="0"/>
                  <a:cs typeface="Arial" charset="0"/>
                </a:defRPr>
              </a:lvl2pPr>
              <a:lvl3pPr marL="54292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3pPr>
              <a:lvl4pPr marL="733425" indent="-95250"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4pPr>
              <a:lvl5pPr marL="90487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5pPr>
              <a:lvl6pPr marL="13620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6pPr>
              <a:lvl7pPr marL="18192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7pPr>
              <a:lvl8pPr marL="22764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8pPr>
              <a:lvl9pPr marL="27336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9pPr>
            </a:lstStyle>
            <a:p>
              <a:pPr lvl="1">
                <a:lnSpc>
                  <a:spcPct val="100000"/>
                </a:lnSpc>
              </a:pPr>
              <a:r>
                <a:rPr lang="en-US" altLang="de-DE" b="1" dirty="0"/>
                <a:t>Wire size: 1,2mm (0.045”)</a:t>
              </a:r>
            </a:p>
            <a:p>
              <a:pPr lvl="1">
                <a:lnSpc>
                  <a:spcPct val="100000"/>
                </a:lnSpc>
              </a:pPr>
              <a:r>
                <a:rPr lang="en-US" altLang="de-DE" dirty="0"/>
                <a:t>Filler metal:                  G3Si1 (ER70S-6)</a:t>
              </a:r>
            </a:p>
            <a:p>
              <a:pPr lvl="1">
                <a:lnSpc>
                  <a:spcPct val="100000"/>
                </a:lnSpc>
              </a:pPr>
              <a:r>
                <a:rPr lang="en-US" altLang="de-DE" dirty="0"/>
                <a:t>U:18,4 / I:183</a:t>
              </a:r>
            </a:p>
            <a:p>
              <a:pPr lvl="1">
                <a:lnSpc>
                  <a:spcPct val="100000"/>
                </a:lnSpc>
              </a:pPr>
              <a:r>
                <a:rPr lang="en-US" altLang="de-DE" dirty="0"/>
                <a:t>vs: 10cm/min</a:t>
              </a:r>
            </a:p>
            <a:p>
              <a:pPr lvl="1">
                <a:lnSpc>
                  <a:spcPct val="100000"/>
                </a:lnSpc>
              </a:pPr>
              <a:r>
                <a:rPr lang="en-US" altLang="de-DE" dirty="0"/>
                <a:t>E: 2,02 kJ/mm</a:t>
              </a:r>
            </a:p>
            <a:p>
              <a:pPr lvl="1">
                <a:lnSpc>
                  <a:spcPct val="100000"/>
                </a:lnSpc>
              </a:pPr>
              <a:r>
                <a:rPr lang="en-US" altLang="de-DE" dirty="0" err="1"/>
                <a:t>wfs</a:t>
              </a:r>
              <a:r>
                <a:rPr lang="en-US" altLang="de-DE" dirty="0"/>
                <a:t>: 5,2m/min (205ipm)</a:t>
              </a:r>
            </a:p>
            <a:p>
              <a:pPr lvl="1">
                <a:lnSpc>
                  <a:spcPct val="100000"/>
                </a:lnSpc>
              </a:pPr>
              <a:r>
                <a:rPr lang="en-US" altLang="de-DE" dirty="0"/>
                <a:t>Gas: Ar+18%CO2</a:t>
              </a:r>
            </a:p>
            <a:p>
              <a:pPr lvl="1">
                <a:lnSpc>
                  <a:spcPct val="100000"/>
                </a:lnSpc>
              </a:pPr>
              <a:r>
                <a:rPr lang="en-US" altLang="de-DE" dirty="0"/>
                <a:t>Gas flow: 12l/min</a:t>
              </a:r>
            </a:p>
            <a:p>
              <a:pPr marL="152400" lvl="1" indent="0">
                <a:lnSpc>
                  <a:spcPct val="100000"/>
                </a:lnSpc>
                <a:buNone/>
              </a:pPr>
              <a:r>
                <a:rPr lang="en-US" altLang="de-DE" dirty="0"/>
                <a:t> </a:t>
              </a:r>
            </a:p>
            <a:p>
              <a:pPr>
                <a:lnSpc>
                  <a:spcPct val="100000"/>
                </a:lnSpc>
              </a:pPr>
              <a:endParaRPr lang="en-US" altLang="de-DE" dirty="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984" y="2239963"/>
              <a:ext cx="1831305" cy="13695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 name="Gruppieren 26"/>
          <p:cNvGrpSpPr/>
          <p:nvPr/>
        </p:nvGrpSpPr>
        <p:grpSpPr>
          <a:xfrm>
            <a:off x="842963" y="2512219"/>
            <a:ext cx="1681163" cy="878681"/>
            <a:chOff x="842963" y="2512219"/>
            <a:chExt cx="1681163" cy="878681"/>
          </a:xfrm>
        </p:grpSpPr>
        <p:cxnSp>
          <p:nvCxnSpPr>
            <p:cNvPr id="28" name="Gerade Verbindung 27"/>
            <p:cNvCxnSpPr/>
            <p:nvPr/>
          </p:nvCxnSpPr>
          <p:spPr bwMode="auto">
            <a:xfrm flipH="1">
              <a:off x="1614488" y="2578894"/>
              <a:ext cx="909638" cy="809625"/>
            </a:xfrm>
            <a:prstGeom prst="line">
              <a:avLst/>
            </a:prstGeom>
            <a:solidFill>
              <a:schemeClr val="accent1"/>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a:off x="842963" y="2512219"/>
              <a:ext cx="778668" cy="878681"/>
            </a:xfrm>
            <a:prstGeom prst="line">
              <a:avLst/>
            </a:prstGeom>
            <a:solidFill>
              <a:schemeClr val="accent1"/>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uppieren 29"/>
          <p:cNvGrpSpPr/>
          <p:nvPr/>
        </p:nvGrpSpPr>
        <p:grpSpPr>
          <a:xfrm>
            <a:off x="4924425" y="2397919"/>
            <a:ext cx="1577975" cy="799306"/>
            <a:chOff x="4924425" y="2397919"/>
            <a:chExt cx="1577975" cy="799306"/>
          </a:xfrm>
        </p:grpSpPr>
        <p:cxnSp>
          <p:nvCxnSpPr>
            <p:cNvPr id="31" name="Gerade Verbindung 30"/>
            <p:cNvCxnSpPr/>
            <p:nvPr/>
          </p:nvCxnSpPr>
          <p:spPr bwMode="auto">
            <a:xfrm flipH="1">
              <a:off x="5695950" y="2489200"/>
              <a:ext cx="806450" cy="704850"/>
            </a:xfrm>
            <a:prstGeom prst="line">
              <a:avLst/>
            </a:prstGeom>
            <a:solidFill>
              <a:schemeClr val="accent1"/>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p:nvPr/>
          </p:nvCxnSpPr>
          <p:spPr bwMode="auto">
            <a:xfrm>
              <a:off x="4924425" y="2397919"/>
              <a:ext cx="768350" cy="799306"/>
            </a:xfrm>
            <a:prstGeom prst="line">
              <a:avLst/>
            </a:prstGeom>
            <a:solidFill>
              <a:schemeClr val="accent1"/>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ieren 32"/>
          <p:cNvGrpSpPr/>
          <p:nvPr/>
        </p:nvGrpSpPr>
        <p:grpSpPr>
          <a:xfrm>
            <a:off x="6862765" y="2344301"/>
            <a:ext cx="1646065" cy="810072"/>
            <a:chOff x="6862765" y="2344301"/>
            <a:chExt cx="1646065" cy="810072"/>
          </a:xfrm>
        </p:grpSpPr>
        <p:cxnSp>
          <p:nvCxnSpPr>
            <p:cNvPr id="34" name="Gerade Verbindung 33"/>
            <p:cNvCxnSpPr/>
            <p:nvPr/>
          </p:nvCxnSpPr>
          <p:spPr bwMode="auto">
            <a:xfrm flipH="1">
              <a:off x="7790811" y="2344301"/>
              <a:ext cx="718019" cy="810072"/>
            </a:xfrm>
            <a:prstGeom prst="line">
              <a:avLst/>
            </a:prstGeom>
            <a:solidFill>
              <a:schemeClr val="accent1"/>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34"/>
            <p:cNvCxnSpPr/>
            <p:nvPr/>
          </p:nvCxnSpPr>
          <p:spPr bwMode="auto">
            <a:xfrm flipH="1" flipV="1">
              <a:off x="6862765" y="2362202"/>
              <a:ext cx="928046" cy="786034"/>
            </a:xfrm>
            <a:prstGeom prst="line">
              <a:avLst/>
            </a:prstGeom>
            <a:solidFill>
              <a:schemeClr val="accent1"/>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uppieren 35"/>
          <p:cNvGrpSpPr/>
          <p:nvPr/>
        </p:nvGrpSpPr>
        <p:grpSpPr>
          <a:xfrm>
            <a:off x="2720974" y="1808163"/>
            <a:ext cx="1908176" cy="4319587"/>
            <a:chOff x="2720974" y="1808163"/>
            <a:chExt cx="1908176" cy="4319587"/>
          </a:xfrm>
        </p:grpSpPr>
        <p:grpSp>
          <p:nvGrpSpPr>
            <p:cNvPr id="37" name="Group 62"/>
            <p:cNvGrpSpPr>
              <a:grpSpLocks/>
            </p:cNvGrpSpPr>
            <p:nvPr/>
          </p:nvGrpSpPr>
          <p:grpSpPr bwMode="auto">
            <a:xfrm>
              <a:off x="2720975" y="1808163"/>
              <a:ext cx="1908175" cy="4319587"/>
              <a:chOff x="521" y="1135"/>
              <a:chExt cx="1202" cy="2721"/>
            </a:xfrm>
          </p:grpSpPr>
          <p:sp>
            <p:nvSpPr>
              <p:cNvPr id="40" name="Rectangle 63"/>
              <p:cNvSpPr>
                <a:spLocks noChangeArrowheads="1"/>
              </p:cNvSpPr>
              <p:nvPr/>
            </p:nvSpPr>
            <p:spPr bwMode="auto">
              <a:xfrm>
                <a:off x="521" y="1407"/>
                <a:ext cx="1202" cy="2449"/>
              </a:xfrm>
              <a:prstGeom prst="rect">
                <a:avLst/>
              </a:prstGeom>
              <a:solidFill>
                <a:schemeClr val="bg2"/>
              </a:solidFill>
              <a:ln>
                <a:noFill/>
              </a:ln>
              <a:effectLst/>
              <a:extLst>
                <a:ext uri="{91240B29-F687-4F45-9708-019B960494DF}">
                  <a14:hiddenLine xmlns:a14="http://schemas.microsoft.com/office/drawing/2010/main" w="25400" algn="ctr">
                    <a:solidFill>
                      <a:schemeClr val="accent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1" name="Rectangle 16"/>
              <p:cNvSpPr>
                <a:spLocks noChangeArrowheads="1"/>
              </p:cNvSpPr>
              <p:nvPr/>
            </p:nvSpPr>
            <p:spPr bwMode="auto">
              <a:xfrm>
                <a:off x="521" y="1135"/>
                <a:ext cx="1202" cy="27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tIns="72000" bIns="72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hr-HR" altLang="de-DE" sz="1300" b="1" dirty="0">
                    <a:solidFill>
                      <a:schemeClr val="bg1"/>
                    </a:solidFill>
                    <a:latin typeface="Arial Narrow" pitchFamily="34" charset="0"/>
                  </a:rPr>
                  <a:t>PPŽ</a:t>
                </a:r>
                <a:endParaRPr lang="en-US" altLang="de-DE" sz="1300" b="1" dirty="0">
                  <a:solidFill>
                    <a:schemeClr val="bg1"/>
                  </a:solidFill>
                  <a:latin typeface="Arial Narrow" pitchFamily="34" charset="0"/>
                </a:endParaRPr>
              </a:p>
            </p:txBody>
          </p:sp>
          <p:pic>
            <p:nvPicPr>
              <p:cNvPr id="42" name="Picture 66" descr="Olatzhalter_53x4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 y="1384"/>
                <a:ext cx="1202" cy="906"/>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ctangle 69"/>
            <p:cNvSpPr>
              <a:spLocks/>
            </p:cNvSpPr>
            <p:nvPr/>
          </p:nvSpPr>
          <p:spPr bwMode="auto">
            <a:xfrm>
              <a:off x="2720974" y="3641725"/>
              <a:ext cx="1908175" cy="24860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4000" rIns="108000" bIns="72000"/>
            <a:lstStyle>
              <a:lvl1pPr marL="133350" algn="l">
                <a:lnSpc>
                  <a:spcPct val="110000"/>
                </a:lnSpc>
                <a:spcBef>
                  <a:spcPct val="20000"/>
                </a:spcBef>
                <a:defRPr sz="1200">
                  <a:solidFill>
                    <a:schemeClr val="tx1"/>
                  </a:solidFill>
                  <a:latin typeface="Arial Narrow" pitchFamily="34" charset="0"/>
                  <a:cs typeface="Arial" charset="0"/>
                </a:defRPr>
              </a:lvl1pPr>
              <a:lvl2pPr marL="247650" indent="-95250" algn="l">
                <a:lnSpc>
                  <a:spcPct val="110000"/>
                </a:lnSpc>
                <a:spcBef>
                  <a:spcPct val="20000"/>
                </a:spcBef>
                <a:buClr>
                  <a:schemeClr val="accent1"/>
                </a:buClr>
                <a:buFont typeface="Arial" charset="0"/>
                <a:buChar char="/"/>
                <a:defRPr sz="1200">
                  <a:solidFill>
                    <a:schemeClr val="tx1"/>
                  </a:solidFill>
                  <a:latin typeface="Arial Narrow" pitchFamily="34" charset="0"/>
                  <a:cs typeface="Arial" charset="0"/>
                </a:defRPr>
              </a:lvl2pPr>
              <a:lvl3pPr marL="54292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3pPr>
              <a:lvl4pPr marL="733425" indent="-95250"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4pPr>
              <a:lvl5pPr marL="904875" indent="-85725" algn="l">
                <a:lnSpc>
                  <a:spcPct val="110000"/>
                </a:lnSpc>
                <a:spcBef>
                  <a:spcPct val="20000"/>
                </a:spcBef>
                <a:buClr>
                  <a:schemeClr val="tx1"/>
                </a:buClr>
                <a:buFont typeface="Arial" charset="0"/>
                <a:buChar char="/"/>
                <a:defRPr sz="1200">
                  <a:solidFill>
                    <a:schemeClr val="tx1"/>
                  </a:solidFill>
                  <a:latin typeface="Arial Narrow" pitchFamily="34" charset="0"/>
                  <a:cs typeface="Arial" charset="0"/>
                </a:defRPr>
              </a:lvl5pPr>
              <a:lvl6pPr marL="13620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6pPr>
              <a:lvl7pPr marL="18192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7pPr>
              <a:lvl8pPr marL="22764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8pPr>
              <a:lvl9pPr marL="2733675" indent="-85725" fontAlgn="base">
                <a:lnSpc>
                  <a:spcPct val="110000"/>
                </a:lnSpc>
                <a:spcBef>
                  <a:spcPct val="20000"/>
                </a:spcBef>
                <a:spcAft>
                  <a:spcPct val="0"/>
                </a:spcAft>
                <a:buClr>
                  <a:schemeClr val="tx1"/>
                </a:buClr>
                <a:buFont typeface="Arial" charset="0"/>
                <a:buChar char="/"/>
                <a:defRPr sz="1200">
                  <a:solidFill>
                    <a:schemeClr val="tx1"/>
                  </a:solidFill>
                  <a:latin typeface="Arial Narrow" pitchFamily="34" charset="0"/>
                  <a:cs typeface="Arial" charset="0"/>
                </a:defRPr>
              </a:lvl9pPr>
            </a:lstStyle>
            <a:p>
              <a:pPr lvl="1">
                <a:lnSpc>
                  <a:spcPct val="100000"/>
                </a:lnSpc>
              </a:pPr>
              <a:r>
                <a:rPr lang="en-US" altLang="de-DE" b="1" dirty="0"/>
                <a:t>Wire size: 1,2mm (0.045“)</a:t>
              </a:r>
            </a:p>
            <a:p>
              <a:pPr lvl="1">
                <a:lnSpc>
                  <a:spcPct val="100000"/>
                </a:lnSpc>
              </a:pPr>
              <a:r>
                <a:rPr lang="en-US" altLang="de-DE" dirty="0"/>
                <a:t>Filler metal:	</a:t>
              </a:r>
            </a:p>
            <a:p>
              <a:pPr marL="152400" lvl="1" indent="0">
                <a:lnSpc>
                  <a:spcPct val="100000"/>
                </a:lnSpc>
                <a:buNone/>
              </a:pPr>
              <a:r>
                <a:rPr lang="en-US" altLang="de-DE" dirty="0"/>
                <a:t>   E81T-Ni (</a:t>
              </a:r>
              <a:r>
                <a:rPr lang="en-US" altLang="de-DE" dirty="0" err="1"/>
                <a:t>rutil</a:t>
              </a:r>
              <a:r>
                <a:rPr lang="en-US" altLang="de-DE" dirty="0"/>
                <a:t>)</a:t>
              </a:r>
            </a:p>
            <a:p>
              <a:pPr lvl="1">
                <a:lnSpc>
                  <a:spcPct val="100000"/>
                </a:lnSpc>
              </a:pPr>
              <a:r>
                <a:rPr lang="en-US" altLang="de-DE" dirty="0"/>
                <a:t>U:22,7 / I:152 </a:t>
              </a:r>
            </a:p>
            <a:p>
              <a:pPr lvl="1">
                <a:lnSpc>
                  <a:spcPct val="100000"/>
                </a:lnSpc>
              </a:pPr>
              <a:r>
                <a:rPr lang="en-US" altLang="de-DE" dirty="0"/>
                <a:t>vs: 10cm/min</a:t>
              </a:r>
            </a:p>
            <a:p>
              <a:pPr lvl="1">
                <a:lnSpc>
                  <a:spcPct val="100000"/>
                </a:lnSpc>
              </a:pPr>
              <a:r>
                <a:rPr lang="en-US" altLang="de-DE" dirty="0"/>
                <a:t>E: 2,07 kJ/mm</a:t>
              </a:r>
            </a:p>
            <a:p>
              <a:pPr lvl="1">
                <a:lnSpc>
                  <a:spcPct val="100000"/>
                </a:lnSpc>
              </a:pPr>
              <a:r>
                <a:rPr lang="en-US" altLang="de-DE" dirty="0" err="1"/>
                <a:t>wfs</a:t>
              </a:r>
              <a:r>
                <a:rPr lang="en-US" altLang="de-DE" dirty="0"/>
                <a:t>: 8m/min (315ipm)</a:t>
              </a:r>
            </a:p>
            <a:p>
              <a:pPr lvl="1">
                <a:lnSpc>
                  <a:spcPct val="100000"/>
                </a:lnSpc>
              </a:pPr>
              <a:r>
                <a:rPr lang="en-US" altLang="de-DE" dirty="0"/>
                <a:t>Gas: Ar+18%CO2</a:t>
              </a:r>
            </a:p>
            <a:p>
              <a:pPr lvl="1">
                <a:lnSpc>
                  <a:spcPct val="100000"/>
                </a:lnSpc>
              </a:pPr>
              <a:r>
                <a:rPr lang="en-US" altLang="de-DE" dirty="0"/>
                <a:t>Gas flow: 15l/min </a:t>
              </a:r>
            </a:p>
            <a:p>
              <a:pPr>
                <a:lnSpc>
                  <a:spcPct val="100000"/>
                </a:lnSpc>
              </a:pPr>
              <a:endParaRPr lang="en-US" altLang="de-DE" dirty="0"/>
            </a:p>
          </p:txBody>
        </p:sp>
        <p:pic>
          <p:nvPicPr>
            <p:cNvPr id="3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9409" y="2236724"/>
              <a:ext cx="1831305" cy="1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 name="Gruppieren 42"/>
          <p:cNvGrpSpPr/>
          <p:nvPr/>
        </p:nvGrpSpPr>
        <p:grpSpPr>
          <a:xfrm>
            <a:off x="2900363" y="2412206"/>
            <a:ext cx="1600200" cy="848915"/>
            <a:chOff x="2900363" y="2412206"/>
            <a:chExt cx="1600200" cy="848915"/>
          </a:xfrm>
        </p:grpSpPr>
        <p:cxnSp>
          <p:nvCxnSpPr>
            <p:cNvPr id="44" name="Gerade Verbindung 43"/>
            <p:cNvCxnSpPr/>
            <p:nvPr/>
          </p:nvCxnSpPr>
          <p:spPr bwMode="auto">
            <a:xfrm flipH="1" flipV="1">
              <a:off x="2900363" y="2412206"/>
              <a:ext cx="823912" cy="845344"/>
            </a:xfrm>
            <a:prstGeom prst="line">
              <a:avLst/>
            </a:prstGeom>
            <a:solidFill>
              <a:schemeClr val="accent1"/>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H="1">
              <a:off x="3720873" y="2500313"/>
              <a:ext cx="779690" cy="760808"/>
            </a:xfrm>
            <a:prstGeom prst="line">
              <a:avLst/>
            </a:prstGeom>
            <a:solidFill>
              <a:schemeClr val="accent1"/>
            </a:solidFill>
            <a:ln w="63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7" name="Rectangle 37"/>
          <p:cNvSpPr txBox="1">
            <a:spLocks noChangeArrowheads="1"/>
          </p:cNvSpPr>
          <p:nvPr/>
        </p:nvSpPr>
        <p:spPr bwMode="auto">
          <a:xfrm>
            <a:off x="719138" y="908050"/>
            <a:ext cx="7870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10000"/>
              </a:lnSpc>
              <a:spcBef>
                <a:spcPct val="0"/>
              </a:spcBef>
              <a:spcAft>
                <a:spcPct val="0"/>
              </a:spcAft>
              <a:defRPr sz="2800" b="1">
                <a:solidFill>
                  <a:schemeClr val="tx2"/>
                </a:solidFill>
                <a:latin typeface="+mj-lt"/>
                <a:ea typeface="+mj-ea"/>
                <a:cs typeface="+mj-cs"/>
              </a:defRPr>
            </a:lvl1pPr>
            <a:lvl2pPr algn="l" rtl="0" eaLnBrk="0" fontAlgn="base" hangingPunct="0">
              <a:lnSpc>
                <a:spcPct val="110000"/>
              </a:lnSpc>
              <a:spcBef>
                <a:spcPct val="0"/>
              </a:spcBef>
              <a:spcAft>
                <a:spcPct val="0"/>
              </a:spcAft>
              <a:defRPr sz="2800" b="1">
                <a:solidFill>
                  <a:schemeClr val="tx2"/>
                </a:solidFill>
                <a:latin typeface="Arial Narrow" pitchFamily="34" charset="0"/>
              </a:defRPr>
            </a:lvl2pPr>
            <a:lvl3pPr algn="l" rtl="0" eaLnBrk="0" fontAlgn="base" hangingPunct="0">
              <a:lnSpc>
                <a:spcPct val="110000"/>
              </a:lnSpc>
              <a:spcBef>
                <a:spcPct val="0"/>
              </a:spcBef>
              <a:spcAft>
                <a:spcPct val="0"/>
              </a:spcAft>
              <a:defRPr sz="2800" b="1">
                <a:solidFill>
                  <a:schemeClr val="tx2"/>
                </a:solidFill>
                <a:latin typeface="Arial Narrow" pitchFamily="34" charset="0"/>
              </a:defRPr>
            </a:lvl3pPr>
            <a:lvl4pPr algn="l" rtl="0" eaLnBrk="0" fontAlgn="base" hangingPunct="0">
              <a:lnSpc>
                <a:spcPct val="110000"/>
              </a:lnSpc>
              <a:spcBef>
                <a:spcPct val="0"/>
              </a:spcBef>
              <a:spcAft>
                <a:spcPct val="0"/>
              </a:spcAft>
              <a:defRPr sz="2800" b="1">
                <a:solidFill>
                  <a:schemeClr val="tx2"/>
                </a:solidFill>
                <a:latin typeface="Arial Narrow" pitchFamily="34" charset="0"/>
              </a:defRPr>
            </a:lvl4pPr>
            <a:lvl5pPr algn="l" rtl="0" eaLnBrk="0" fontAlgn="base" hangingPunct="0">
              <a:lnSpc>
                <a:spcPct val="110000"/>
              </a:lnSpc>
              <a:spcBef>
                <a:spcPct val="0"/>
              </a:spcBef>
              <a:spcAft>
                <a:spcPct val="0"/>
              </a:spcAft>
              <a:defRPr sz="2800" b="1">
                <a:solidFill>
                  <a:schemeClr val="tx2"/>
                </a:solidFill>
                <a:latin typeface="Arial Narrow" pitchFamily="34" charset="0"/>
              </a:defRPr>
            </a:lvl5pPr>
            <a:lvl6pPr marL="457200" algn="l" rtl="0" fontAlgn="base">
              <a:lnSpc>
                <a:spcPct val="110000"/>
              </a:lnSpc>
              <a:spcBef>
                <a:spcPct val="0"/>
              </a:spcBef>
              <a:spcAft>
                <a:spcPct val="0"/>
              </a:spcAft>
              <a:defRPr sz="2500" b="1">
                <a:solidFill>
                  <a:schemeClr val="tx2"/>
                </a:solidFill>
                <a:latin typeface="Arial Narrow" pitchFamily="34" charset="0"/>
              </a:defRPr>
            </a:lvl6pPr>
            <a:lvl7pPr marL="914400" algn="l" rtl="0" fontAlgn="base">
              <a:lnSpc>
                <a:spcPct val="110000"/>
              </a:lnSpc>
              <a:spcBef>
                <a:spcPct val="0"/>
              </a:spcBef>
              <a:spcAft>
                <a:spcPct val="0"/>
              </a:spcAft>
              <a:defRPr sz="2500" b="1">
                <a:solidFill>
                  <a:schemeClr val="tx2"/>
                </a:solidFill>
                <a:latin typeface="Arial Narrow" pitchFamily="34" charset="0"/>
              </a:defRPr>
            </a:lvl7pPr>
            <a:lvl8pPr marL="1371600" algn="l" rtl="0" fontAlgn="base">
              <a:lnSpc>
                <a:spcPct val="110000"/>
              </a:lnSpc>
              <a:spcBef>
                <a:spcPct val="0"/>
              </a:spcBef>
              <a:spcAft>
                <a:spcPct val="0"/>
              </a:spcAft>
              <a:defRPr sz="2500" b="1">
                <a:solidFill>
                  <a:schemeClr val="tx2"/>
                </a:solidFill>
                <a:latin typeface="Arial Narrow" pitchFamily="34" charset="0"/>
              </a:defRPr>
            </a:lvl8pPr>
            <a:lvl9pPr marL="1828800" algn="l" rtl="0" fontAlgn="base">
              <a:lnSpc>
                <a:spcPct val="110000"/>
              </a:lnSpc>
              <a:spcBef>
                <a:spcPct val="0"/>
              </a:spcBef>
              <a:spcAft>
                <a:spcPct val="0"/>
              </a:spcAft>
              <a:defRPr sz="2500" b="1">
                <a:solidFill>
                  <a:schemeClr val="tx2"/>
                </a:solidFill>
                <a:latin typeface="Arial Narrow"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r>
              <a:rPr lang="hr-HR" altLang="de-DE" kern="0" dirty="0">
                <a:solidFill>
                  <a:srgbClr val="4D4D4F"/>
                </a:solidFill>
                <a:latin typeface="Arial Narrow"/>
              </a:rPr>
              <a:t>USPOREDBA</a:t>
            </a:r>
            <a:r>
              <a:rPr kumimoji="0" lang="en-US" altLang="de-DE" sz="2800" b="1" i="0" u="none" strike="noStrike" kern="0" cap="none" spc="0" normalizeH="0" baseline="0" noProof="0" dirty="0">
                <a:ln>
                  <a:noFill/>
                </a:ln>
                <a:solidFill>
                  <a:srgbClr val="4D4D4F"/>
                </a:solidFill>
                <a:effectLst/>
                <a:uLnTx/>
                <a:uFillTx/>
                <a:latin typeface="Arial Narrow"/>
              </a:rPr>
              <a:t>: 10mm </a:t>
            </a:r>
            <a:r>
              <a:rPr lang="hr-HR" altLang="de-DE" kern="0" dirty="0">
                <a:solidFill>
                  <a:srgbClr val="4D4D4F"/>
                </a:solidFill>
                <a:latin typeface="Arial Narrow"/>
              </a:rPr>
              <a:t>KUTNI SPOJ</a:t>
            </a:r>
            <a:r>
              <a:rPr kumimoji="0" lang="en-US" altLang="de-DE" sz="2800" b="1" i="0" u="none" strike="noStrike" kern="0" cap="none" spc="0" normalizeH="0" baseline="0" noProof="0" dirty="0">
                <a:ln>
                  <a:noFill/>
                </a:ln>
                <a:solidFill>
                  <a:srgbClr val="4D4D4F"/>
                </a:solidFill>
                <a:effectLst/>
                <a:uLnTx/>
                <a:uFillTx/>
                <a:latin typeface="Arial Narrow"/>
              </a:rPr>
              <a:t> (PF)</a:t>
            </a:r>
            <a:r>
              <a:rPr kumimoji="0" lang="en-US" altLang="de-DE" sz="2800" b="1" i="0" u="none" strike="noStrike" kern="0" cap="none" spc="0" normalizeH="0" noProof="0" dirty="0">
                <a:ln>
                  <a:noFill/>
                </a:ln>
                <a:solidFill>
                  <a:srgbClr val="4D4D4F"/>
                </a:solidFill>
                <a:effectLst/>
                <a:uLnTx/>
                <a:uFillTx/>
                <a:latin typeface="Arial Narrow"/>
              </a:rPr>
              <a:t> </a:t>
            </a:r>
            <a:r>
              <a:rPr kumimoji="0" lang="en-US" altLang="de-DE" sz="2800" b="1" i="0" u="none" strike="noStrike" kern="0" cap="none" spc="0" normalizeH="0" baseline="0" noProof="0" dirty="0">
                <a:ln>
                  <a:noFill/>
                </a:ln>
                <a:solidFill>
                  <a:srgbClr val="4D4D4F"/>
                </a:solidFill>
                <a:effectLst/>
                <a:uLnTx/>
                <a:uFillTx/>
                <a:latin typeface="Arial Narrow"/>
              </a:rPr>
              <a:t>a7</a:t>
            </a:r>
          </a:p>
        </p:txBody>
      </p:sp>
    </p:spTree>
    <p:extLst>
      <p:ext uri="{BB962C8B-B14F-4D97-AF65-F5344CB8AC3E}">
        <p14:creationId xmlns:p14="http://schemas.microsoft.com/office/powerpoint/2010/main" val="4110285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5B88D162-FD48-4836-B4FC-ADE179E234DF}" type="slidenum">
              <a:rPr lang="de-DE" smtClean="0"/>
              <a:pPr>
                <a:defRPr/>
              </a:pPr>
              <a:t>18</a:t>
            </a:fld>
            <a:endParaRPr lang="de-DE"/>
          </a:p>
        </p:txBody>
      </p:sp>
      <p:sp>
        <p:nvSpPr>
          <p:cNvPr id="5" name="Rectangle 2"/>
          <p:cNvSpPr>
            <a:spLocks noGrp="1" noChangeArrowheads="1"/>
          </p:cNvSpPr>
          <p:nvPr>
            <p:ph type="title"/>
          </p:nvPr>
        </p:nvSpPr>
        <p:spPr>
          <a:xfrm>
            <a:off x="719138" y="908050"/>
            <a:ext cx="7870825" cy="900113"/>
          </a:xfrm>
        </p:spPr>
        <p:txBody>
          <a:bodyPr/>
          <a:lstStyle/>
          <a:p>
            <a:r>
              <a:rPr lang="hr-HR" altLang="de-DE" dirty="0"/>
              <a:t>Aplikacije za </a:t>
            </a:r>
            <a:r>
              <a:rPr lang="en-US" altLang="de-DE" dirty="0"/>
              <a:t>LSC</a:t>
            </a:r>
          </a:p>
        </p:txBody>
      </p:sp>
      <p:pic>
        <p:nvPicPr>
          <p:cNvPr id="6" name="Picture 9" descr="Platzhalter_56x58_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550" y="1798638"/>
            <a:ext cx="201612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Platzhalter_56x58_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8925" y="1798638"/>
            <a:ext cx="201612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Platzhalter_56x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50" y="3987800"/>
            <a:ext cx="201612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Platzhalter_56x58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8925" y="3987800"/>
            <a:ext cx="201612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187" y="4317433"/>
            <a:ext cx="1906850" cy="143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987" y="2033770"/>
            <a:ext cx="1835249" cy="163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5364" y="2136081"/>
            <a:ext cx="1909246" cy="143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75364" y="4317433"/>
            <a:ext cx="1906851" cy="143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3"/>
          <p:cNvSpPr txBox="1">
            <a:spLocks/>
          </p:cNvSpPr>
          <p:nvPr/>
        </p:nvSpPr>
        <p:spPr>
          <a:xfrm>
            <a:off x="5111750" y="4326338"/>
            <a:ext cx="3478213" cy="2390376"/>
          </a:xfrm>
          <a:prstGeom prst="rect">
            <a:avLst/>
          </a:prstGeom>
        </p:spPr>
        <p:txBody>
          <a:bodyPr/>
          <a:lstStyle>
            <a:lvl1pPr marL="342900" indent="-342900" algn="l" rtl="0" eaLnBrk="1" fontAlgn="base" hangingPunct="1">
              <a:lnSpc>
                <a:spcPct val="110000"/>
              </a:lnSpc>
              <a:spcBef>
                <a:spcPct val="20000"/>
              </a:spcBef>
              <a:spcAft>
                <a:spcPct val="0"/>
              </a:spcAft>
              <a:buFont typeface="Arial" charset="0"/>
              <a:defRPr>
                <a:solidFill>
                  <a:schemeClr val="tx1"/>
                </a:solidFill>
                <a:latin typeface="+mn-lt"/>
                <a:ea typeface="+mn-ea"/>
                <a:cs typeface="+mn-cs"/>
              </a:defRPr>
            </a:lvl1pPr>
            <a:lvl2pPr marL="358775" indent="-179388" algn="l" rtl="0" eaLnBrk="1" fontAlgn="base" hangingPunct="1">
              <a:lnSpc>
                <a:spcPct val="110000"/>
              </a:lnSpc>
              <a:spcBef>
                <a:spcPct val="20000"/>
              </a:spcBef>
              <a:spcAft>
                <a:spcPct val="0"/>
              </a:spcAft>
              <a:buClr>
                <a:schemeClr val="accent1"/>
              </a:buClr>
              <a:buFont typeface="Arial" charset="0"/>
              <a:buChar char="/"/>
              <a:defRPr>
                <a:solidFill>
                  <a:schemeClr val="tx1"/>
                </a:solidFill>
                <a:latin typeface="+mn-lt"/>
              </a:defRPr>
            </a:lvl2pPr>
            <a:lvl3pPr marL="719138"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3pPr>
            <a:lvl4pPr marL="1077913" indent="-179388" algn="l" rtl="0" eaLnBrk="1" fontAlgn="base" hangingPunct="1">
              <a:lnSpc>
                <a:spcPct val="110000"/>
              </a:lnSpc>
              <a:spcBef>
                <a:spcPct val="20000"/>
              </a:spcBef>
              <a:spcAft>
                <a:spcPct val="0"/>
              </a:spcAft>
              <a:buFont typeface="Arial" charset="0"/>
              <a:buChar char="/"/>
              <a:defRPr sz="1400">
                <a:solidFill>
                  <a:schemeClr val="tx1"/>
                </a:solidFill>
                <a:latin typeface="+mn-lt"/>
              </a:defRPr>
            </a:lvl4pPr>
            <a:lvl5pPr marL="1438275" indent="-179388" algn="l" rtl="0" eaLnBrk="1" fontAlgn="base" hangingPunct="1">
              <a:lnSpc>
                <a:spcPct val="110000"/>
              </a:lnSpc>
              <a:spcBef>
                <a:spcPct val="20000"/>
              </a:spcBef>
              <a:spcAft>
                <a:spcPct val="0"/>
              </a:spcAft>
              <a:buFont typeface="Arial" charset="0"/>
              <a:buChar char="/"/>
              <a:defRPr sz="1400">
                <a:solidFill>
                  <a:schemeClr val="tx1"/>
                </a:solidFill>
                <a:latin typeface="+mn-lt"/>
              </a:defRPr>
            </a:lvl5pPr>
            <a:lvl6pPr marL="18954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6pPr>
            <a:lvl7pPr marL="23526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7pPr>
            <a:lvl8pPr marL="28098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8pPr>
            <a:lvl9pPr marL="3267075" indent="-179388" algn="l" rtl="0" eaLnBrk="1" fontAlgn="base" hangingPunct="1">
              <a:lnSpc>
                <a:spcPct val="110000"/>
              </a:lnSpc>
              <a:spcBef>
                <a:spcPct val="20000"/>
              </a:spcBef>
              <a:spcAft>
                <a:spcPct val="0"/>
              </a:spcAft>
              <a:buFont typeface="Arial" charset="0"/>
              <a:buChar char="/"/>
              <a:defRPr sz="1600">
                <a:solidFill>
                  <a:schemeClr val="tx1"/>
                </a:solidFill>
                <a:latin typeface="+mn-lt"/>
              </a:defRPr>
            </a:lvl9pPr>
          </a:lstStyle>
          <a:p>
            <a:r>
              <a:rPr lang="de-DE" altLang="de-DE" b="1" kern="0" dirty="0" err="1"/>
              <a:t>Industr</a:t>
            </a:r>
            <a:r>
              <a:rPr lang="hr-HR" altLang="de-DE" b="1" kern="0" dirty="0" err="1"/>
              <a:t>ija</a:t>
            </a:r>
            <a:endParaRPr lang="de-DE" altLang="de-DE" kern="0" dirty="0"/>
          </a:p>
          <a:p>
            <a:pPr lvl="1"/>
            <a:r>
              <a:rPr lang="hr-HR" altLang="de-DE" kern="0" dirty="0"/>
              <a:t>Industrija namještaja</a:t>
            </a:r>
            <a:endParaRPr lang="en-US" altLang="de-DE" kern="0" dirty="0"/>
          </a:p>
          <a:p>
            <a:pPr lvl="1"/>
            <a:r>
              <a:rPr lang="hr-HR" altLang="de-DE" kern="0" dirty="0"/>
              <a:t>Cijevna industrija</a:t>
            </a:r>
            <a:endParaRPr lang="en-US" altLang="de-DE" kern="0" dirty="0"/>
          </a:p>
          <a:p>
            <a:pPr lvl="1"/>
            <a:r>
              <a:rPr lang="en-US" altLang="de-DE" kern="0" dirty="0"/>
              <a:t>Auto</a:t>
            </a:r>
            <a:r>
              <a:rPr lang="hr-HR" altLang="de-DE" kern="0" dirty="0"/>
              <a:t> industrija</a:t>
            </a:r>
          </a:p>
          <a:p>
            <a:pPr lvl="1"/>
            <a:r>
              <a:rPr lang="hr-HR" altLang="de-DE" kern="0" dirty="0"/>
              <a:t>Spremnici i tlačne posude</a:t>
            </a:r>
          </a:p>
          <a:p>
            <a:pPr lvl="1"/>
            <a:r>
              <a:rPr lang="hr-HR" altLang="de-DE" kern="0" dirty="0"/>
              <a:t>Čelične konstrukcije</a:t>
            </a:r>
            <a:endParaRPr lang="en-US" altLang="de-DE" kern="0" dirty="0"/>
          </a:p>
          <a:p>
            <a:pPr marL="179388" lvl="1" indent="0">
              <a:buFont typeface="Arial" charset="0"/>
              <a:buNone/>
            </a:pPr>
            <a:endParaRPr lang="en-US" altLang="de-DE" kern="0" dirty="0"/>
          </a:p>
        </p:txBody>
      </p:sp>
      <p:pic>
        <p:nvPicPr>
          <p:cNvPr id="16" name="Picture 2">
            <a:extLst>
              <a:ext uri="{FF2B5EF4-FFF2-40B4-BE49-F238E27FC236}">
                <a16:creationId xmlns:a16="http://schemas.microsoft.com/office/drawing/2014/main" id="{B5483C4A-DECB-4641-8D15-3D5DDD0CCE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00797" y="2518550"/>
            <a:ext cx="2229292" cy="167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Bildplatzhalter 14">
            <a:extLst>
              <a:ext uri="{FF2B5EF4-FFF2-40B4-BE49-F238E27FC236}">
                <a16:creationId xmlns:a16="http://schemas.microsoft.com/office/drawing/2014/main" id="{8B8A90E6-EEC9-4A04-9CAB-9B77CECDEFB6}"/>
              </a:ext>
            </a:extLst>
          </p:cNvPr>
          <p:cNvPicPr>
            <a:picLocks noChangeAspect="1"/>
          </p:cNvPicPr>
          <p:nvPr/>
        </p:nvPicPr>
        <p:blipFill>
          <a:blip r:embed="rId11" cstate="print">
            <a:extLst>
              <a:ext uri="{28A0092B-C50C-407E-A947-70E740481C1C}">
                <a14:useLocalDpi xmlns:a14="http://schemas.microsoft.com/office/drawing/2010/main" val="0"/>
              </a:ext>
            </a:extLst>
          </a:blip>
          <a:srcRect l="6142" r="6142"/>
          <a:stretch>
            <a:fillRect/>
          </a:stretch>
        </p:blipFill>
        <p:spPr>
          <a:xfrm>
            <a:off x="4990612" y="1075180"/>
            <a:ext cx="1824831" cy="1387107"/>
          </a:xfrm>
          <a:prstGeom prst="rect">
            <a:avLst/>
          </a:prstGeom>
        </p:spPr>
      </p:pic>
      <p:pic>
        <p:nvPicPr>
          <p:cNvPr id="18" name="Bildplatzhalter 13">
            <a:extLst>
              <a:ext uri="{FF2B5EF4-FFF2-40B4-BE49-F238E27FC236}">
                <a16:creationId xmlns:a16="http://schemas.microsoft.com/office/drawing/2014/main" id="{25A381DD-B224-4E4E-8204-C7DC4B0C4E3D}"/>
              </a:ext>
            </a:extLst>
          </p:cNvPr>
          <p:cNvPicPr>
            <a:picLocks noChangeAspect="1"/>
          </p:cNvPicPr>
          <p:nvPr/>
        </p:nvPicPr>
        <p:blipFill>
          <a:blip r:embed="rId12">
            <a:extLst>
              <a:ext uri="{28A0092B-C50C-407E-A947-70E740481C1C}">
                <a14:useLocalDpi xmlns:a14="http://schemas.microsoft.com/office/drawing/2010/main" val="0"/>
              </a:ext>
            </a:extLst>
          </a:blip>
          <a:srcRect l="3073" r="3073"/>
          <a:stretch>
            <a:fillRect/>
          </a:stretch>
        </p:blipFill>
        <p:spPr>
          <a:xfrm>
            <a:off x="6875883" y="1075180"/>
            <a:ext cx="1824831" cy="1387107"/>
          </a:xfrm>
          <a:prstGeom prst="rect">
            <a:avLst/>
          </a:prstGeom>
        </p:spPr>
      </p:pic>
    </p:spTree>
    <p:extLst>
      <p:ext uri="{BB962C8B-B14F-4D97-AF65-F5344CB8AC3E}">
        <p14:creationId xmlns:p14="http://schemas.microsoft.com/office/powerpoint/2010/main" val="1908686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56789" y="1163786"/>
            <a:ext cx="9034263" cy="1362075"/>
          </a:xfrm>
        </p:spPr>
        <p:txBody>
          <a:bodyPr/>
          <a:lstStyle/>
          <a:p>
            <a:r>
              <a:rPr lang="hr-HR" dirty="0">
                <a:solidFill>
                  <a:srgbClr val="FF0000"/>
                </a:solidFill>
              </a:rPr>
              <a:t>CMT</a:t>
            </a:r>
            <a:br>
              <a:rPr dirty="0"/>
            </a:br>
            <a:r>
              <a:rPr lang="en-GB" dirty="0"/>
              <a:t>COLD METAL TRANSFER </a:t>
            </a:r>
          </a:p>
        </p:txBody>
      </p:sp>
      <p:sp>
        <p:nvSpPr>
          <p:cNvPr id="6" name="Inhaltsplatzhalter 5"/>
          <p:cNvSpPr>
            <a:spLocks noGrp="1"/>
          </p:cNvSpPr>
          <p:nvPr>
            <p:ph type="body" idx="1"/>
          </p:nvPr>
        </p:nvSpPr>
        <p:spPr>
          <a:xfrm>
            <a:off x="701659" y="3500701"/>
            <a:ext cx="7604538" cy="2532385"/>
          </a:xfrm>
        </p:spPr>
        <p:txBody>
          <a:bodyPr/>
          <a:lstStyle/>
          <a:p>
            <a:r>
              <a:rPr lang="hr-HR" dirty="0"/>
              <a:t>Uz CMT postupak, </a:t>
            </a:r>
            <a:r>
              <a:rPr lang="hr-HR" dirty="0" err="1"/>
              <a:t>Fronius</a:t>
            </a:r>
            <a:r>
              <a:rPr lang="hr-HR" dirty="0"/>
              <a:t> pruža vrlo dinamičan postupak zavarivanja sa </a:t>
            </a:r>
            <a:r>
              <a:rPr lang="hr-HR" dirty="0">
                <a:solidFill>
                  <a:srgbClr val="FF0000"/>
                </a:solidFill>
              </a:rPr>
              <a:t>najstabilnijim lukom </a:t>
            </a:r>
            <a:r>
              <a:rPr lang="hr-HR" dirty="0"/>
              <a:t>na svijetu i </a:t>
            </a:r>
            <a:r>
              <a:rPr lang="hr-HR" dirty="0">
                <a:solidFill>
                  <a:srgbClr val="FF0000"/>
                </a:solidFill>
              </a:rPr>
              <a:t>najmanjom količinom prskotina</a:t>
            </a:r>
            <a:r>
              <a:rPr lang="hr-HR" dirty="0"/>
              <a:t>. Štoviše, CMT više nije samo „hladan“ proces zavarivanja ; umjesto toga omogućava kontinuiranu </a:t>
            </a:r>
            <a:r>
              <a:rPr lang="hr-HR" dirty="0">
                <a:solidFill>
                  <a:srgbClr val="FF0000"/>
                </a:solidFill>
              </a:rPr>
              <a:t>regulaciju unosa topline </a:t>
            </a:r>
            <a:r>
              <a:rPr lang="hr-HR" dirty="0"/>
              <a:t>od hladnog do vrućeg. To rezultira s još </a:t>
            </a:r>
            <a:r>
              <a:rPr lang="hr-HR" dirty="0">
                <a:solidFill>
                  <a:srgbClr val="FF0000"/>
                </a:solidFill>
              </a:rPr>
              <a:t>većom brzinom zavarivanja</a:t>
            </a:r>
            <a:r>
              <a:rPr lang="hr-HR" dirty="0"/>
              <a:t> i širokim rasponom primjene uz održavanje maksimalne kvalitete zavarivanja.</a:t>
            </a:r>
            <a:endParaRPr lang="en-GB" dirty="0"/>
          </a:p>
        </p:txBody>
      </p:sp>
      <p:sp>
        <p:nvSpPr>
          <p:cNvPr id="4" name="Foliennummernplatzhalter 3"/>
          <p:cNvSpPr>
            <a:spLocks noGrp="1"/>
          </p:cNvSpPr>
          <p:nvPr>
            <p:ph type="sldNum" sz="quarter" idx="11"/>
          </p:nvPr>
        </p:nvSpPr>
        <p:spPr/>
        <p:txBody>
          <a:bodyPr/>
          <a:lstStyle/>
          <a:p>
            <a:fld id="{E2068B43-1135-462A-A5A0-8269D485BEF9}" type="slidenum">
              <a:rPr lang="de-DE" smtClean="0"/>
              <a:pPr/>
              <a:t>19</a:t>
            </a:fld>
            <a:endParaRPr lang="en-GB"/>
          </a:p>
        </p:txBody>
      </p:sp>
      <p:pic>
        <p:nvPicPr>
          <p:cNvPr id="5" name="Grafik 5">
            <a:extLst>
              <a:ext uri="{FF2B5EF4-FFF2-40B4-BE49-F238E27FC236}">
                <a16:creationId xmlns:a16="http://schemas.microsoft.com/office/drawing/2014/main" id="{C55545E0-F871-4304-A4FD-ADCC121DB676}"/>
              </a:ext>
            </a:extLst>
          </p:cNvPr>
          <p:cNvPicPr>
            <a:picLocks noChangeAspect="1"/>
          </p:cNvPicPr>
          <p:nvPr/>
        </p:nvPicPr>
        <p:blipFill>
          <a:blip r:embed="rId2"/>
          <a:stretch>
            <a:fillRect/>
          </a:stretch>
        </p:blipFill>
        <p:spPr>
          <a:xfrm>
            <a:off x="6001941" y="919503"/>
            <a:ext cx="2747230" cy="3085560"/>
          </a:xfrm>
          <a:prstGeom prst="rect">
            <a:avLst/>
          </a:prstGeom>
        </p:spPr>
      </p:pic>
      <p:pic>
        <p:nvPicPr>
          <p:cNvPr id="8" name="Grafik 1">
            <a:extLst>
              <a:ext uri="{FF2B5EF4-FFF2-40B4-BE49-F238E27FC236}">
                <a16:creationId xmlns:a16="http://schemas.microsoft.com/office/drawing/2014/main" id="{A4244758-2E48-4BB5-A765-C1EFFAEA3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1903451"/>
            <a:ext cx="3152927" cy="2219661"/>
          </a:xfrm>
          <a:prstGeom prst="rect">
            <a:avLst/>
          </a:prstGeom>
        </p:spPr>
      </p:pic>
    </p:spTree>
    <p:extLst>
      <p:ext uri="{BB962C8B-B14F-4D97-AF65-F5344CB8AC3E}">
        <p14:creationId xmlns:p14="http://schemas.microsoft.com/office/powerpoint/2010/main" val="4011127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1324799" y="1467255"/>
            <a:ext cx="5663771" cy="4439613"/>
          </a:xfrm>
          <a:prstGeom prst="rect">
            <a:avLst/>
          </a:prstGeom>
        </p:spPr>
      </p:pic>
      <p:sp>
        <p:nvSpPr>
          <p:cNvPr id="30" name="Rechteck 29"/>
          <p:cNvSpPr/>
          <p:nvPr/>
        </p:nvSpPr>
        <p:spPr bwMode="auto">
          <a:xfrm>
            <a:off x="4286958" y="1321879"/>
            <a:ext cx="1541500" cy="2395835"/>
          </a:xfrm>
          <a:prstGeom prst="rect">
            <a:avLst/>
          </a:prstGeom>
          <a:solidFill>
            <a:schemeClr val="bg1"/>
          </a:solidFill>
          <a:ln w="25400" cap="flat" cmpd="sng" algn="ctr">
            <a:noFill/>
            <a:prstDash val="solid"/>
            <a:round/>
            <a:headEnd type="none" w="med" len="med"/>
            <a:tailEnd type="triangle" w="lg"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77"/>
            <a:endParaRPr lang="de-AT" dirty="0">
              <a:solidFill>
                <a:srgbClr val="4D4D4F"/>
              </a:solidFill>
            </a:endParaRPr>
          </a:p>
        </p:txBody>
      </p:sp>
      <p:sp>
        <p:nvSpPr>
          <p:cNvPr id="2" name="Titel 1"/>
          <p:cNvSpPr>
            <a:spLocks noGrp="1"/>
          </p:cNvSpPr>
          <p:nvPr>
            <p:ph type="title"/>
          </p:nvPr>
        </p:nvSpPr>
        <p:spPr/>
        <p:txBody>
          <a:bodyPr/>
          <a:lstStyle/>
          <a:p>
            <a:r>
              <a:rPr lang="hr-HR" dirty="0"/>
              <a:t>TPS/I  PROCESI ZAVARIVANJA</a:t>
            </a:r>
            <a:endParaRPr lang="en-US" dirty="0"/>
          </a:p>
        </p:txBody>
      </p:sp>
      <p:pic>
        <p:nvPicPr>
          <p:cNvPr id="33" name="Inhaltsplatzhalter 3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87905" y="2805210"/>
            <a:ext cx="4318742" cy="3089627"/>
          </a:xfrm>
        </p:spPr>
      </p:pic>
      <p:sp>
        <p:nvSpPr>
          <p:cNvPr id="4" name="Foliennummernplatzhalter 3"/>
          <p:cNvSpPr>
            <a:spLocks noGrp="1"/>
          </p:cNvSpPr>
          <p:nvPr>
            <p:ph type="sldNum" sz="quarter" idx="10"/>
          </p:nvPr>
        </p:nvSpPr>
        <p:spPr/>
        <p:txBody>
          <a:bodyPr/>
          <a:lstStyle/>
          <a:p>
            <a:fld id="{944F016A-AFB2-4CDA-970F-2B8B5FF109B0}" type="slidenum">
              <a:rPr lang="de-DE" smtClean="0">
                <a:solidFill>
                  <a:srgbClr val="4D4D4F"/>
                </a:solidFill>
              </a:rPr>
              <a:pPr/>
              <a:t>2</a:t>
            </a:fld>
            <a:endParaRPr lang="en-US" dirty="0">
              <a:solidFill>
                <a:srgbClr val="4D4D4F"/>
              </a:solidFill>
            </a:endParaRPr>
          </a:p>
        </p:txBody>
      </p:sp>
      <p:sp>
        <p:nvSpPr>
          <p:cNvPr id="6" name="Rechteck 5"/>
          <p:cNvSpPr/>
          <p:nvPr/>
        </p:nvSpPr>
        <p:spPr>
          <a:xfrm>
            <a:off x="2774695" y="4917000"/>
            <a:ext cx="869149" cy="400110"/>
          </a:xfrm>
          <a:prstGeom prst="rect">
            <a:avLst/>
          </a:prstGeom>
        </p:spPr>
        <p:txBody>
          <a:bodyPr wrap="none">
            <a:spAutoFit/>
          </a:bodyPr>
          <a:lstStyle/>
          <a:p>
            <a:r>
              <a:rPr lang="en-US" sz="2000" b="1" dirty="0">
                <a:solidFill>
                  <a:schemeClr val="accent1"/>
                </a:solidFill>
              </a:rPr>
              <a:t>Pulse</a:t>
            </a:r>
            <a:endParaRPr lang="en-US" sz="2000" dirty="0">
              <a:solidFill>
                <a:schemeClr val="accent1"/>
              </a:solidFill>
            </a:endParaRPr>
          </a:p>
        </p:txBody>
      </p:sp>
      <p:sp>
        <p:nvSpPr>
          <p:cNvPr id="7" name="Rechteck 6"/>
          <p:cNvSpPr/>
          <p:nvPr/>
        </p:nvSpPr>
        <p:spPr>
          <a:xfrm>
            <a:off x="2155430" y="3874711"/>
            <a:ext cx="699230" cy="400110"/>
          </a:xfrm>
          <a:prstGeom prst="rect">
            <a:avLst/>
          </a:prstGeom>
        </p:spPr>
        <p:txBody>
          <a:bodyPr wrap="none">
            <a:spAutoFit/>
          </a:bodyPr>
          <a:lstStyle/>
          <a:p>
            <a:r>
              <a:rPr lang="en-US" sz="2000" b="1" dirty="0">
                <a:solidFill>
                  <a:schemeClr val="accent1"/>
                </a:solidFill>
              </a:rPr>
              <a:t>LSC</a:t>
            </a:r>
            <a:endParaRPr lang="en-US" sz="2000" dirty="0">
              <a:solidFill>
                <a:schemeClr val="accent1"/>
              </a:solidFill>
            </a:endParaRPr>
          </a:p>
        </p:txBody>
      </p:sp>
      <p:sp>
        <p:nvSpPr>
          <p:cNvPr id="8" name="Rechteck 7"/>
          <p:cNvSpPr/>
          <p:nvPr/>
        </p:nvSpPr>
        <p:spPr>
          <a:xfrm>
            <a:off x="2637356" y="2982956"/>
            <a:ext cx="1297151" cy="400110"/>
          </a:xfrm>
          <a:prstGeom prst="rect">
            <a:avLst/>
          </a:prstGeom>
        </p:spPr>
        <p:txBody>
          <a:bodyPr wrap="none">
            <a:spAutoFit/>
          </a:bodyPr>
          <a:lstStyle/>
          <a:p>
            <a:r>
              <a:rPr lang="en-US" sz="2000" b="1" dirty="0">
                <a:solidFill>
                  <a:schemeClr val="accent1"/>
                </a:solidFill>
              </a:rPr>
              <a:t>Standard</a:t>
            </a:r>
            <a:endParaRPr lang="en-US" sz="2000" dirty="0">
              <a:solidFill>
                <a:schemeClr val="accent1"/>
              </a:solidFill>
            </a:endParaRPr>
          </a:p>
        </p:txBody>
      </p:sp>
      <p:sp>
        <p:nvSpPr>
          <p:cNvPr id="9" name="Rechteck 8"/>
          <p:cNvSpPr/>
          <p:nvPr/>
        </p:nvSpPr>
        <p:spPr>
          <a:xfrm>
            <a:off x="4542927" y="5032279"/>
            <a:ext cx="755335" cy="400110"/>
          </a:xfrm>
          <a:prstGeom prst="rect">
            <a:avLst/>
          </a:prstGeom>
        </p:spPr>
        <p:txBody>
          <a:bodyPr wrap="none">
            <a:spAutoFit/>
          </a:bodyPr>
          <a:lstStyle/>
          <a:p>
            <a:r>
              <a:rPr lang="en-US" sz="2000" b="1" dirty="0">
                <a:solidFill>
                  <a:schemeClr val="accent1"/>
                </a:solidFill>
              </a:rPr>
              <a:t>PMC</a:t>
            </a:r>
            <a:endParaRPr lang="en-US" sz="2000" dirty="0">
              <a:solidFill>
                <a:schemeClr val="accent1"/>
              </a:solidFill>
            </a:endParaRPr>
          </a:p>
        </p:txBody>
      </p:sp>
      <p:sp>
        <p:nvSpPr>
          <p:cNvPr id="11" name="Rechteck 10"/>
          <p:cNvSpPr/>
          <p:nvPr/>
        </p:nvSpPr>
        <p:spPr>
          <a:xfrm>
            <a:off x="5918009" y="4074766"/>
            <a:ext cx="851515" cy="461665"/>
          </a:xfrm>
          <a:prstGeom prst="rect">
            <a:avLst/>
          </a:prstGeom>
        </p:spPr>
        <p:txBody>
          <a:bodyPr wrap="none">
            <a:spAutoFit/>
          </a:bodyPr>
          <a:lstStyle/>
          <a:p>
            <a:r>
              <a:rPr lang="en-US" sz="2400" b="1" dirty="0">
                <a:solidFill>
                  <a:schemeClr val="tx1">
                    <a:lumMod val="75000"/>
                  </a:schemeClr>
                </a:solidFill>
              </a:rPr>
              <a:t>CMT</a:t>
            </a:r>
            <a:endParaRPr lang="en-US" sz="2400" dirty="0">
              <a:solidFill>
                <a:schemeClr val="tx1">
                  <a:lumMod val="75000"/>
                </a:schemeClr>
              </a:solidFill>
            </a:endParaRPr>
          </a:p>
        </p:txBody>
      </p:sp>
      <p:pic>
        <p:nvPicPr>
          <p:cNvPr id="29" name="Grafik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568" y="1578862"/>
            <a:ext cx="4048968" cy="2686699"/>
          </a:xfrm>
          <a:prstGeom prst="rect">
            <a:avLst/>
          </a:prstGeom>
        </p:spPr>
      </p:pic>
      <p:sp>
        <p:nvSpPr>
          <p:cNvPr id="35" name="Freeform 10">
            <a:extLst>
              <a:ext uri="{FF2B5EF4-FFF2-40B4-BE49-F238E27FC236}">
                <a16:creationId xmlns:a16="http://schemas.microsoft.com/office/drawing/2014/main" id="{69A2AD77-564B-49CC-A94E-ECE7B83DA262}"/>
              </a:ext>
            </a:extLst>
          </p:cNvPr>
          <p:cNvSpPr>
            <a:spLocks noEditPoints="1"/>
          </p:cNvSpPr>
          <p:nvPr/>
        </p:nvSpPr>
        <p:spPr bwMode="auto">
          <a:xfrm>
            <a:off x="6939554" y="4788784"/>
            <a:ext cx="1797069" cy="1731730"/>
          </a:xfrm>
          <a:custGeom>
            <a:avLst/>
            <a:gdLst>
              <a:gd name="T0" fmla="*/ 611 w 1280"/>
              <a:gd name="T1" fmla="*/ 1279 h 1279"/>
              <a:gd name="T2" fmla="*/ 710 w 1280"/>
              <a:gd name="T3" fmla="*/ 1247 h 1279"/>
              <a:gd name="T4" fmla="*/ 750 w 1280"/>
              <a:gd name="T5" fmla="*/ 1241 h 1279"/>
              <a:gd name="T6" fmla="*/ 530 w 1280"/>
              <a:gd name="T7" fmla="*/ 1241 h 1279"/>
              <a:gd name="T8" fmla="*/ 794 w 1280"/>
              <a:gd name="T9" fmla="*/ 1231 h 1279"/>
              <a:gd name="T10" fmla="*/ 839 w 1280"/>
              <a:gd name="T11" fmla="*/ 1248 h 1279"/>
              <a:gd name="T12" fmla="*/ 437 w 1280"/>
              <a:gd name="T13" fmla="*/ 1216 h 1279"/>
              <a:gd name="T14" fmla="*/ 377 w 1280"/>
              <a:gd name="T15" fmla="*/ 1222 h 1279"/>
              <a:gd name="T16" fmla="*/ 931 w 1280"/>
              <a:gd name="T17" fmla="*/ 1209 h 1279"/>
              <a:gd name="T18" fmla="*/ 334 w 1280"/>
              <a:gd name="T19" fmla="*/ 1202 h 1279"/>
              <a:gd name="T20" fmla="*/ 298 w 1280"/>
              <a:gd name="T21" fmla="*/ 1180 h 1279"/>
              <a:gd name="T22" fmla="*/ 1002 w 1280"/>
              <a:gd name="T23" fmla="*/ 1132 h 1279"/>
              <a:gd name="T24" fmla="*/ 1033 w 1280"/>
              <a:gd name="T25" fmla="*/ 1107 h 1279"/>
              <a:gd name="T26" fmla="*/ 246 w 1280"/>
              <a:gd name="T27" fmla="*/ 1107 h 1279"/>
              <a:gd name="T28" fmla="*/ 1067 w 1280"/>
              <a:gd name="T29" fmla="*/ 1077 h 1279"/>
              <a:gd name="T30" fmla="*/ 1114 w 1280"/>
              <a:gd name="T31" fmla="*/ 1069 h 1279"/>
              <a:gd name="T32" fmla="*/ 179 w 1280"/>
              <a:gd name="T33" fmla="*/ 1040 h 1279"/>
              <a:gd name="T34" fmla="*/ 123 w 1280"/>
              <a:gd name="T35" fmla="*/ 1016 h 1279"/>
              <a:gd name="T36" fmla="*/ 1175 w 1280"/>
              <a:gd name="T37" fmla="*/ 990 h 1279"/>
              <a:gd name="T38" fmla="*/ 96 w 1280"/>
              <a:gd name="T39" fmla="*/ 975 h 1279"/>
              <a:gd name="T40" fmla="*/ 75 w 1280"/>
              <a:gd name="T41" fmla="*/ 939 h 1279"/>
              <a:gd name="T42" fmla="*/ 1199 w 1280"/>
              <a:gd name="T43" fmla="*/ 888 h 1279"/>
              <a:gd name="T44" fmla="*/ 1214 w 1280"/>
              <a:gd name="T45" fmla="*/ 851 h 1279"/>
              <a:gd name="T46" fmla="*/ 66 w 1280"/>
              <a:gd name="T47" fmla="*/ 850 h 1279"/>
              <a:gd name="T48" fmla="*/ 1228 w 1280"/>
              <a:gd name="T49" fmla="*/ 808 h 1279"/>
              <a:gd name="T50" fmla="*/ 1265 w 1280"/>
              <a:gd name="T51" fmla="*/ 778 h 1279"/>
              <a:gd name="T52" fmla="*/ 11 w 1280"/>
              <a:gd name="T53" fmla="*/ 756 h 1279"/>
              <a:gd name="T54" fmla="*/ 5 w 1280"/>
              <a:gd name="T55" fmla="*/ 714 h 1279"/>
              <a:gd name="T56" fmla="*/ 1278 w 1280"/>
              <a:gd name="T57" fmla="*/ 679 h 1279"/>
              <a:gd name="T58" fmla="*/ 1 w 1280"/>
              <a:gd name="T59" fmla="*/ 667 h 1279"/>
              <a:gd name="T60" fmla="*/ 29 w 1280"/>
              <a:gd name="T61" fmla="*/ 628 h 1279"/>
              <a:gd name="T62" fmla="*/ 1249 w 1280"/>
              <a:gd name="T63" fmla="*/ 587 h 1279"/>
              <a:gd name="T64" fmla="*/ 1245 w 1280"/>
              <a:gd name="T65" fmla="*/ 547 h 1279"/>
              <a:gd name="T66" fmla="*/ 38 w 1280"/>
              <a:gd name="T67" fmla="*/ 533 h 1279"/>
              <a:gd name="T68" fmla="*/ 1236 w 1280"/>
              <a:gd name="T69" fmla="*/ 502 h 1279"/>
              <a:gd name="T70" fmla="*/ 1224 w 1280"/>
              <a:gd name="T71" fmla="*/ 458 h 1279"/>
              <a:gd name="T72" fmla="*/ 35 w 1280"/>
              <a:gd name="T73" fmla="*/ 429 h 1279"/>
              <a:gd name="T74" fmla="*/ 51 w 1280"/>
              <a:gd name="T75" fmla="*/ 390 h 1279"/>
              <a:gd name="T76" fmla="*/ 1220 w 1280"/>
              <a:gd name="T77" fmla="*/ 369 h 1279"/>
              <a:gd name="T78" fmla="*/ 71 w 1280"/>
              <a:gd name="T79" fmla="*/ 347 h 1279"/>
              <a:gd name="T80" fmla="*/ 114 w 1280"/>
              <a:gd name="T81" fmla="*/ 327 h 1279"/>
              <a:gd name="T82" fmla="*/ 1171 w 1280"/>
              <a:gd name="T83" fmla="*/ 282 h 1279"/>
              <a:gd name="T84" fmla="*/ 1116 w 1280"/>
              <a:gd name="T85" fmla="*/ 255 h 1279"/>
              <a:gd name="T86" fmla="*/ 170 w 1280"/>
              <a:gd name="T87" fmla="*/ 249 h 1279"/>
              <a:gd name="T88" fmla="*/ 1086 w 1280"/>
              <a:gd name="T89" fmla="*/ 222 h 1279"/>
              <a:gd name="T90" fmla="*/ 1058 w 1280"/>
              <a:gd name="T91" fmla="*/ 193 h 1279"/>
              <a:gd name="T92" fmla="*/ 220 w 1280"/>
              <a:gd name="T93" fmla="*/ 157 h 1279"/>
              <a:gd name="T94" fmla="*/ 253 w 1280"/>
              <a:gd name="T95" fmla="*/ 131 h 1279"/>
              <a:gd name="T96" fmla="*/ 1010 w 1280"/>
              <a:gd name="T97" fmla="*/ 118 h 1279"/>
              <a:gd name="T98" fmla="*/ 291 w 1280"/>
              <a:gd name="T99" fmla="*/ 103 h 1279"/>
              <a:gd name="T100" fmla="*/ 339 w 1280"/>
              <a:gd name="T101" fmla="*/ 108 h 1279"/>
              <a:gd name="T102" fmla="*/ 924 w 1280"/>
              <a:gd name="T103" fmla="*/ 66 h 1279"/>
              <a:gd name="T104" fmla="*/ 863 w 1280"/>
              <a:gd name="T105" fmla="*/ 70 h 1279"/>
              <a:gd name="T106" fmla="*/ 425 w 1280"/>
              <a:gd name="T107" fmla="*/ 67 h 1279"/>
              <a:gd name="T108" fmla="*/ 820 w 1280"/>
              <a:gd name="T109" fmla="*/ 55 h 1279"/>
              <a:gd name="T110" fmla="*/ 782 w 1280"/>
              <a:gd name="T111" fmla="*/ 45 h 1279"/>
              <a:gd name="T112" fmla="*/ 514 w 1280"/>
              <a:gd name="T113" fmla="*/ 12 h 1279"/>
              <a:gd name="T114" fmla="*/ 555 w 1280"/>
              <a:gd name="T115" fmla="*/ 6 h 1279"/>
              <a:gd name="T116" fmla="*/ 703 w 1280"/>
              <a:gd name="T117" fmla="*/ 3 h 1279"/>
              <a:gd name="T118" fmla="*/ 603 w 1280"/>
              <a:gd name="T119" fmla="*/ 1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0" h="1279">
                <a:moveTo>
                  <a:pt x="660" y="1250"/>
                </a:moveTo>
                <a:lnTo>
                  <a:pt x="653" y="1279"/>
                </a:lnTo>
                <a:lnTo>
                  <a:pt x="658" y="1279"/>
                </a:lnTo>
                <a:lnTo>
                  <a:pt x="665" y="1250"/>
                </a:lnTo>
                <a:lnTo>
                  <a:pt x="660" y="1250"/>
                </a:lnTo>
                <a:close/>
                <a:moveTo>
                  <a:pt x="605" y="1278"/>
                </a:moveTo>
                <a:lnTo>
                  <a:pt x="611" y="1279"/>
                </a:lnTo>
                <a:lnTo>
                  <a:pt x="620" y="1250"/>
                </a:lnTo>
                <a:lnTo>
                  <a:pt x="615" y="1250"/>
                </a:lnTo>
                <a:lnTo>
                  <a:pt x="605" y="1278"/>
                </a:lnTo>
                <a:close/>
                <a:moveTo>
                  <a:pt x="705" y="1247"/>
                </a:moveTo>
                <a:lnTo>
                  <a:pt x="700" y="1276"/>
                </a:lnTo>
                <a:lnTo>
                  <a:pt x="706" y="1276"/>
                </a:lnTo>
                <a:lnTo>
                  <a:pt x="710" y="1247"/>
                </a:lnTo>
                <a:lnTo>
                  <a:pt x="705" y="1247"/>
                </a:lnTo>
                <a:close/>
                <a:moveTo>
                  <a:pt x="558" y="1274"/>
                </a:moveTo>
                <a:lnTo>
                  <a:pt x="563" y="1275"/>
                </a:lnTo>
                <a:lnTo>
                  <a:pt x="574" y="1247"/>
                </a:lnTo>
                <a:lnTo>
                  <a:pt x="570" y="1247"/>
                </a:lnTo>
                <a:lnTo>
                  <a:pt x="558" y="1274"/>
                </a:lnTo>
                <a:close/>
                <a:moveTo>
                  <a:pt x="750" y="1241"/>
                </a:moveTo>
                <a:lnTo>
                  <a:pt x="747" y="1270"/>
                </a:lnTo>
                <a:lnTo>
                  <a:pt x="753" y="1269"/>
                </a:lnTo>
                <a:lnTo>
                  <a:pt x="755" y="1240"/>
                </a:lnTo>
                <a:lnTo>
                  <a:pt x="750" y="1241"/>
                </a:lnTo>
                <a:close/>
                <a:moveTo>
                  <a:pt x="512" y="1266"/>
                </a:moveTo>
                <a:lnTo>
                  <a:pt x="516" y="1267"/>
                </a:lnTo>
                <a:lnTo>
                  <a:pt x="530" y="1241"/>
                </a:lnTo>
                <a:lnTo>
                  <a:pt x="525" y="1240"/>
                </a:lnTo>
                <a:lnTo>
                  <a:pt x="512" y="1266"/>
                </a:lnTo>
                <a:close/>
                <a:moveTo>
                  <a:pt x="794" y="1231"/>
                </a:moveTo>
                <a:lnTo>
                  <a:pt x="793" y="1261"/>
                </a:lnTo>
                <a:lnTo>
                  <a:pt x="799" y="1259"/>
                </a:lnTo>
                <a:lnTo>
                  <a:pt x="799" y="1230"/>
                </a:lnTo>
                <a:lnTo>
                  <a:pt x="794" y="1231"/>
                </a:lnTo>
                <a:close/>
                <a:moveTo>
                  <a:pt x="465" y="1255"/>
                </a:moveTo>
                <a:lnTo>
                  <a:pt x="471" y="1256"/>
                </a:lnTo>
                <a:lnTo>
                  <a:pt x="485" y="1231"/>
                </a:lnTo>
                <a:lnTo>
                  <a:pt x="481" y="1230"/>
                </a:lnTo>
                <a:lnTo>
                  <a:pt x="465" y="1255"/>
                </a:lnTo>
                <a:close/>
                <a:moveTo>
                  <a:pt x="837" y="1218"/>
                </a:moveTo>
                <a:lnTo>
                  <a:pt x="839" y="1248"/>
                </a:lnTo>
                <a:lnTo>
                  <a:pt x="844" y="1246"/>
                </a:lnTo>
                <a:lnTo>
                  <a:pt x="842" y="1216"/>
                </a:lnTo>
                <a:lnTo>
                  <a:pt x="837" y="1218"/>
                </a:lnTo>
                <a:close/>
                <a:moveTo>
                  <a:pt x="420" y="1240"/>
                </a:moveTo>
                <a:lnTo>
                  <a:pt x="425" y="1242"/>
                </a:lnTo>
                <a:lnTo>
                  <a:pt x="442" y="1218"/>
                </a:lnTo>
                <a:lnTo>
                  <a:pt x="437" y="1216"/>
                </a:lnTo>
                <a:lnTo>
                  <a:pt x="420" y="1240"/>
                </a:lnTo>
                <a:close/>
                <a:moveTo>
                  <a:pt x="880" y="1202"/>
                </a:moveTo>
                <a:lnTo>
                  <a:pt x="884" y="1231"/>
                </a:lnTo>
                <a:lnTo>
                  <a:pt x="888" y="1230"/>
                </a:lnTo>
                <a:lnTo>
                  <a:pt x="884" y="1200"/>
                </a:lnTo>
                <a:lnTo>
                  <a:pt x="880" y="1202"/>
                </a:lnTo>
                <a:close/>
                <a:moveTo>
                  <a:pt x="377" y="1222"/>
                </a:moveTo>
                <a:lnTo>
                  <a:pt x="381" y="1225"/>
                </a:lnTo>
                <a:lnTo>
                  <a:pt x="400" y="1202"/>
                </a:lnTo>
                <a:lnTo>
                  <a:pt x="395" y="1200"/>
                </a:lnTo>
                <a:lnTo>
                  <a:pt x="377" y="1222"/>
                </a:lnTo>
                <a:close/>
                <a:moveTo>
                  <a:pt x="920" y="1183"/>
                </a:moveTo>
                <a:lnTo>
                  <a:pt x="927" y="1212"/>
                </a:lnTo>
                <a:lnTo>
                  <a:pt x="931" y="1209"/>
                </a:lnTo>
                <a:lnTo>
                  <a:pt x="925" y="1180"/>
                </a:lnTo>
                <a:lnTo>
                  <a:pt x="920" y="1183"/>
                </a:lnTo>
                <a:close/>
                <a:moveTo>
                  <a:pt x="334" y="1202"/>
                </a:moveTo>
                <a:lnTo>
                  <a:pt x="339" y="1204"/>
                </a:lnTo>
                <a:lnTo>
                  <a:pt x="359" y="1183"/>
                </a:lnTo>
                <a:lnTo>
                  <a:pt x="354" y="1180"/>
                </a:lnTo>
                <a:lnTo>
                  <a:pt x="334" y="1202"/>
                </a:lnTo>
                <a:close/>
                <a:moveTo>
                  <a:pt x="960" y="1161"/>
                </a:moveTo>
                <a:lnTo>
                  <a:pt x="969" y="1189"/>
                </a:lnTo>
                <a:lnTo>
                  <a:pt x="973" y="1186"/>
                </a:lnTo>
                <a:lnTo>
                  <a:pt x="964" y="1158"/>
                </a:lnTo>
                <a:lnTo>
                  <a:pt x="960" y="1161"/>
                </a:lnTo>
                <a:close/>
                <a:moveTo>
                  <a:pt x="294" y="1177"/>
                </a:moveTo>
                <a:lnTo>
                  <a:pt x="298" y="1180"/>
                </a:lnTo>
                <a:lnTo>
                  <a:pt x="320" y="1160"/>
                </a:lnTo>
                <a:lnTo>
                  <a:pt x="315" y="1158"/>
                </a:lnTo>
                <a:lnTo>
                  <a:pt x="294" y="1177"/>
                </a:lnTo>
                <a:close/>
                <a:moveTo>
                  <a:pt x="998" y="1135"/>
                </a:moveTo>
                <a:lnTo>
                  <a:pt x="1008" y="1163"/>
                </a:lnTo>
                <a:lnTo>
                  <a:pt x="1012" y="1160"/>
                </a:lnTo>
                <a:lnTo>
                  <a:pt x="1002" y="1132"/>
                </a:lnTo>
                <a:lnTo>
                  <a:pt x="998" y="1135"/>
                </a:lnTo>
                <a:close/>
                <a:moveTo>
                  <a:pt x="254" y="1150"/>
                </a:moveTo>
                <a:lnTo>
                  <a:pt x="259" y="1153"/>
                </a:lnTo>
                <a:lnTo>
                  <a:pt x="282" y="1135"/>
                </a:lnTo>
                <a:lnTo>
                  <a:pt x="278" y="1132"/>
                </a:lnTo>
                <a:lnTo>
                  <a:pt x="254" y="1150"/>
                </a:lnTo>
                <a:close/>
                <a:moveTo>
                  <a:pt x="1033" y="1107"/>
                </a:moveTo>
                <a:lnTo>
                  <a:pt x="1046" y="1135"/>
                </a:lnTo>
                <a:lnTo>
                  <a:pt x="1049" y="1131"/>
                </a:lnTo>
                <a:lnTo>
                  <a:pt x="1037" y="1104"/>
                </a:lnTo>
                <a:lnTo>
                  <a:pt x="1033" y="1107"/>
                </a:lnTo>
                <a:close/>
                <a:moveTo>
                  <a:pt x="218" y="1120"/>
                </a:moveTo>
                <a:lnTo>
                  <a:pt x="222" y="1124"/>
                </a:lnTo>
                <a:lnTo>
                  <a:pt x="246" y="1107"/>
                </a:lnTo>
                <a:lnTo>
                  <a:pt x="243" y="1104"/>
                </a:lnTo>
                <a:lnTo>
                  <a:pt x="218" y="1120"/>
                </a:lnTo>
                <a:close/>
                <a:moveTo>
                  <a:pt x="1067" y="1077"/>
                </a:moveTo>
                <a:lnTo>
                  <a:pt x="1081" y="1103"/>
                </a:lnTo>
                <a:lnTo>
                  <a:pt x="1085" y="1100"/>
                </a:lnTo>
                <a:lnTo>
                  <a:pt x="1071" y="1073"/>
                </a:lnTo>
                <a:lnTo>
                  <a:pt x="1067" y="1077"/>
                </a:lnTo>
                <a:close/>
                <a:moveTo>
                  <a:pt x="184" y="1088"/>
                </a:moveTo>
                <a:lnTo>
                  <a:pt x="187" y="1091"/>
                </a:lnTo>
                <a:lnTo>
                  <a:pt x="213" y="1076"/>
                </a:lnTo>
                <a:lnTo>
                  <a:pt x="209" y="1073"/>
                </a:lnTo>
                <a:lnTo>
                  <a:pt x="184" y="1088"/>
                </a:lnTo>
                <a:close/>
                <a:moveTo>
                  <a:pt x="1098" y="1044"/>
                </a:moveTo>
                <a:lnTo>
                  <a:pt x="1114" y="1069"/>
                </a:lnTo>
                <a:lnTo>
                  <a:pt x="1118" y="1065"/>
                </a:lnTo>
                <a:lnTo>
                  <a:pt x="1102" y="1041"/>
                </a:lnTo>
                <a:lnTo>
                  <a:pt x="1098" y="1044"/>
                </a:lnTo>
                <a:close/>
                <a:moveTo>
                  <a:pt x="152" y="1053"/>
                </a:moveTo>
                <a:lnTo>
                  <a:pt x="155" y="1057"/>
                </a:lnTo>
                <a:lnTo>
                  <a:pt x="181" y="1044"/>
                </a:lnTo>
                <a:lnTo>
                  <a:pt x="179" y="1040"/>
                </a:lnTo>
                <a:lnTo>
                  <a:pt x="152" y="1053"/>
                </a:lnTo>
                <a:close/>
                <a:moveTo>
                  <a:pt x="1127" y="1009"/>
                </a:moveTo>
                <a:lnTo>
                  <a:pt x="1145" y="1033"/>
                </a:lnTo>
                <a:lnTo>
                  <a:pt x="1148" y="1029"/>
                </a:lnTo>
                <a:lnTo>
                  <a:pt x="1130" y="1005"/>
                </a:lnTo>
                <a:lnTo>
                  <a:pt x="1127" y="1009"/>
                </a:lnTo>
                <a:close/>
                <a:moveTo>
                  <a:pt x="123" y="1016"/>
                </a:moveTo>
                <a:lnTo>
                  <a:pt x="126" y="1019"/>
                </a:lnTo>
                <a:lnTo>
                  <a:pt x="153" y="1009"/>
                </a:lnTo>
                <a:lnTo>
                  <a:pt x="150" y="1005"/>
                </a:lnTo>
                <a:lnTo>
                  <a:pt x="123" y="1016"/>
                </a:lnTo>
                <a:close/>
                <a:moveTo>
                  <a:pt x="1153" y="972"/>
                </a:moveTo>
                <a:lnTo>
                  <a:pt x="1172" y="994"/>
                </a:lnTo>
                <a:lnTo>
                  <a:pt x="1175" y="990"/>
                </a:lnTo>
                <a:lnTo>
                  <a:pt x="1156" y="968"/>
                </a:lnTo>
                <a:lnTo>
                  <a:pt x="1153" y="972"/>
                </a:lnTo>
                <a:close/>
                <a:moveTo>
                  <a:pt x="96" y="975"/>
                </a:moveTo>
                <a:lnTo>
                  <a:pt x="98" y="980"/>
                </a:lnTo>
                <a:lnTo>
                  <a:pt x="127" y="972"/>
                </a:lnTo>
                <a:lnTo>
                  <a:pt x="124" y="967"/>
                </a:lnTo>
                <a:lnTo>
                  <a:pt x="96" y="975"/>
                </a:lnTo>
                <a:close/>
                <a:moveTo>
                  <a:pt x="1176" y="933"/>
                </a:moveTo>
                <a:lnTo>
                  <a:pt x="1197" y="954"/>
                </a:lnTo>
                <a:lnTo>
                  <a:pt x="1199" y="950"/>
                </a:lnTo>
                <a:lnTo>
                  <a:pt x="1179" y="929"/>
                </a:lnTo>
                <a:lnTo>
                  <a:pt x="1176" y="933"/>
                </a:lnTo>
                <a:close/>
                <a:moveTo>
                  <a:pt x="72" y="934"/>
                </a:moveTo>
                <a:lnTo>
                  <a:pt x="75" y="939"/>
                </a:lnTo>
                <a:lnTo>
                  <a:pt x="104" y="933"/>
                </a:lnTo>
                <a:lnTo>
                  <a:pt x="101" y="929"/>
                </a:lnTo>
                <a:lnTo>
                  <a:pt x="72" y="934"/>
                </a:lnTo>
                <a:close/>
                <a:moveTo>
                  <a:pt x="1197" y="893"/>
                </a:moveTo>
                <a:lnTo>
                  <a:pt x="1219" y="912"/>
                </a:lnTo>
                <a:lnTo>
                  <a:pt x="1221" y="908"/>
                </a:lnTo>
                <a:lnTo>
                  <a:pt x="1199" y="888"/>
                </a:lnTo>
                <a:lnTo>
                  <a:pt x="1197" y="893"/>
                </a:lnTo>
                <a:close/>
                <a:moveTo>
                  <a:pt x="52" y="892"/>
                </a:moveTo>
                <a:lnTo>
                  <a:pt x="54" y="896"/>
                </a:lnTo>
                <a:lnTo>
                  <a:pt x="84" y="892"/>
                </a:lnTo>
                <a:lnTo>
                  <a:pt x="81" y="888"/>
                </a:lnTo>
                <a:lnTo>
                  <a:pt x="52" y="892"/>
                </a:lnTo>
                <a:close/>
                <a:moveTo>
                  <a:pt x="1214" y="851"/>
                </a:moveTo>
                <a:lnTo>
                  <a:pt x="1237" y="869"/>
                </a:lnTo>
                <a:lnTo>
                  <a:pt x="1239" y="864"/>
                </a:lnTo>
                <a:lnTo>
                  <a:pt x="1216" y="847"/>
                </a:lnTo>
                <a:lnTo>
                  <a:pt x="1214" y="851"/>
                </a:lnTo>
                <a:close/>
                <a:moveTo>
                  <a:pt x="35" y="848"/>
                </a:moveTo>
                <a:lnTo>
                  <a:pt x="37" y="853"/>
                </a:lnTo>
                <a:lnTo>
                  <a:pt x="66" y="850"/>
                </a:lnTo>
                <a:lnTo>
                  <a:pt x="65" y="845"/>
                </a:lnTo>
                <a:lnTo>
                  <a:pt x="35" y="848"/>
                </a:lnTo>
                <a:close/>
                <a:moveTo>
                  <a:pt x="1228" y="808"/>
                </a:moveTo>
                <a:lnTo>
                  <a:pt x="1253" y="824"/>
                </a:lnTo>
                <a:lnTo>
                  <a:pt x="1254" y="819"/>
                </a:lnTo>
                <a:lnTo>
                  <a:pt x="1229" y="803"/>
                </a:lnTo>
                <a:lnTo>
                  <a:pt x="1228" y="808"/>
                </a:lnTo>
                <a:close/>
                <a:moveTo>
                  <a:pt x="22" y="807"/>
                </a:moveTo>
                <a:lnTo>
                  <a:pt x="52" y="807"/>
                </a:lnTo>
                <a:lnTo>
                  <a:pt x="51" y="803"/>
                </a:lnTo>
                <a:lnTo>
                  <a:pt x="21" y="802"/>
                </a:lnTo>
                <a:lnTo>
                  <a:pt x="22" y="807"/>
                </a:lnTo>
                <a:close/>
                <a:moveTo>
                  <a:pt x="1239" y="764"/>
                </a:moveTo>
                <a:lnTo>
                  <a:pt x="1265" y="778"/>
                </a:lnTo>
                <a:lnTo>
                  <a:pt x="1266" y="773"/>
                </a:lnTo>
                <a:lnTo>
                  <a:pt x="1240" y="759"/>
                </a:lnTo>
                <a:lnTo>
                  <a:pt x="1239" y="764"/>
                </a:lnTo>
                <a:close/>
                <a:moveTo>
                  <a:pt x="12" y="761"/>
                </a:moveTo>
                <a:lnTo>
                  <a:pt x="41" y="764"/>
                </a:lnTo>
                <a:lnTo>
                  <a:pt x="40" y="758"/>
                </a:lnTo>
                <a:lnTo>
                  <a:pt x="11" y="756"/>
                </a:lnTo>
                <a:lnTo>
                  <a:pt x="12" y="761"/>
                </a:lnTo>
                <a:close/>
                <a:moveTo>
                  <a:pt x="1246" y="720"/>
                </a:moveTo>
                <a:lnTo>
                  <a:pt x="1273" y="731"/>
                </a:lnTo>
                <a:lnTo>
                  <a:pt x="1274" y="726"/>
                </a:lnTo>
                <a:lnTo>
                  <a:pt x="1247" y="714"/>
                </a:lnTo>
                <a:lnTo>
                  <a:pt x="1246" y="720"/>
                </a:lnTo>
                <a:close/>
                <a:moveTo>
                  <a:pt x="5" y="714"/>
                </a:moveTo>
                <a:lnTo>
                  <a:pt x="34" y="719"/>
                </a:lnTo>
                <a:lnTo>
                  <a:pt x="33" y="714"/>
                </a:lnTo>
                <a:lnTo>
                  <a:pt x="4" y="709"/>
                </a:lnTo>
                <a:lnTo>
                  <a:pt x="5" y="714"/>
                </a:lnTo>
                <a:close/>
                <a:moveTo>
                  <a:pt x="1251" y="675"/>
                </a:moveTo>
                <a:lnTo>
                  <a:pt x="1278" y="684"/>
                </a:lnTo>
                <a:lnTo>
                  <a:pt x="1278" y="679"/>
                </a:lnTo>
                <a:lnTo>
                  <a:pt x="1251" y="669"/>
                </a:lnTo>
                <a:lnTo>
                  <a:pt x="1251" y="675"/>
                </a:lnTo>
                <a:close/>
                <a:moveTo>
                  <a:pt x="1" y="667"/>
                </a:moveTo>
                <a:lnTo>
                  <a:pt x="30" y="674"/>
                </a:lnTo>
                <a:lnTo>
                  <a:pt x="30" y="669"/>
                </a:lnTo>
                <a:lnTo>
                  <a:pt x="1" y="661"/>
                </a:lnTo>
                <a:lnTo>
                  <a:pt x="1" y="667"/>
                </a:lnTo>
                <a:close/>
                <a:moveTo>
                  <a:pt x="1251" y="637"/>
                </a:moveTo>
                <a:lnTo>
                  <a:pt x="1280" y="645"/>
                </a:lnTo>
                <a:lnTo>
                  <a:pt x="1280" y="640"/>
                </a:lnTo>
                <a:lnTo>
                  <a:pt x="1251" y="632"/>
                </a:lnTo>
                <a:lnTo>
                  <a:pt x="1251" y="637"/>
                </a:lnTo>
                <a:close/>
                <a:moveTo>
                  <a:pt x="0" y="620"/>
                </a:moveTo>
                <a:lnTo>
                  <a:pt x="29" y="628"/>
                </a:lnTo>
                <a:lnTo>
                  <a:pt x="29" y="623"/>
                </a:lnTo>
                <a:lnTo>
                  <a:pt x="1" y="615"/>
                </a:lnTo>
                <a:lnTo>
                  <a:pt x="0" y="620"/>
                </a:lnTo>
                <a:close/>
                <a:moveTo>
                  <a:pt x="1249" y="592"/>
                </a:moveTo>
                <a:lnTo>
                  <a:pt x="1278" y="597"/>
                </a:lnTo>
                <a:lnTo>
                  <a:pt x="1278" y="592"/>
                </a:lnTo>
                <a:lnTo>
                  <a:pt x="1249" y="587"/>
                </a:lnTo>
                <a:lnTo>
                  <a:pt x="1249" y="592"/>
                </a:lnTo>
                <a:close/>
                <a:moveTo>
                  <a:pt x="4" y="573"/>
                </a:moveTo>
                <a:lnTo>
                  <a:pt x="31" y="583"/>
                </a:lnTo>
                <a:lnTo>
                  <a:pt x="32" y="578"/>
                </a:lnTo>
                <a:lnTo>
                  <a:pt x="5" y="568"/>
                </a:lnTo>
                <a:lnTo>
                  <a:pt x="4" y="573"/>
                </a:lnTo>
                <a:close/>
                <a:moveTo>
                  <a:pt x="1245" y="547"/>
                </a:moveTo>
                <a:lnTo>
                  <a:pt x="1274" y="550"/>
                </a:lnTo>
                <a:lnTo>
                  <a:pt x="1273" y="545"/>
                </a:lnTo>
                <a:lnTo>
                  <a:pt x="1243" y="542"/>
                </a:lnTo>
                <a:lnTo>
                  <a:pt x="1245" y="547"/>
                </a:lnTo>
                <a:close/>
                <a:moveTo>
                  <a:pt x="11" y="526"/>
                </a:moveTo>
                <a:lnTo>
                  <a:pt x="37" y="538"/>
                </a:lnTo>
                <a:lnTo>
                  <a:pt x="38" y="533"/>
                </a:lnTo>
                <a:lnTo>
                  <a:pt x="11" y="521"/>
                </a:lnTo>
                <a:lnTo>
                  <a:pt x="11" y="526"/>
                </a:lnTo>
                <a:close/>
                <a:moveTo>
                  <a:pt x="1236" y="502"/>
                </a:moveTo>
                <a:lnTo>
                  <a:pt x="1265" y="504"/>
                </a:lnTo>
                <a:lnTo>
                  <a:pt x="1264" y="498"/>
                </a:lnTo>
                <a:lnTo>
                  <a:pt x="1234" y="498"/>
                </a:lnTo>
                <a:lnTo>
                  <a:pt x="1236" y="502"/>
                </a:lnTo>
                <a:close/>
                <a:moveTo>
                  <a:pt x="21" y="479"/>
                </a:moveTo>
                <a:lnTo>
                  <a:pt x="46" y="494"/>
                </a:lnTo>
                <a:lnTo>
                  <a:pt x="47" y="489"/>
                </a:lnTo>
                <a:lnTo>
                  <a:pt x="22" y="474"/>
                </a:lnTo>
                <a:lnTo>
                  <a:pt x="21" y="479"/>
                </a:lnTo>
                <a:close/>
                <a:moveTo>
                  <a:pt x="1223" y="454"/>
                </a:moveTo>
                <a:lnTo>
                  <a:pt x="1224" y="458"/>
                </a:lnTo>
                <a:lnTo>
                  <a:pt x="1253" y="457"/>
                </a:lnTo>
                <a:lnTo>
                  <a:pt x="1252" y="453"/>
                </a:lnTo>
                <a:lnTo>
                  <a:pt x="1223" y="454"/>
                </a:lnTo>
                <a:close/>
                <a:moveTo>
                  <a:pt x="34" y="434"/>
                </a:moveTo>
                <a:lnTo>
                  <a:pt x="59" y="450"/>
                </a:lnTo>
                <a:lnTo>
                  <a:pt x="60" y="445"/>
                </a:lnTo>
                <a:lnTo>
                  <a:pt x="35" y="429"/>
                </a:lnTo>
                <a:lnTo>
                  <a:pt x="34" y="434"/>
                </a:lnTo>
                <a:close/>
                <a:moveTo>
                  <a:pt x="1207" y="411"/>
                </a:moveTo>
                <a:lnTo>
                  <a:pt x="1209" y="416"/>
                </a:lnTo>
                <a:lnTo>
                  <a:pt x="1239" y="413"/>
                </a:lnTo>
                <a:lnTo>
                  <a:pt x="1236" y="408"/>
                </a:lnTo>
                <a:lnTo>
                  <a:pt x="1207" y="411"/>
                </a:lnTo>
                <a:close/>
                <a:moveTo>
                  <a:pt x="51" y="390"/>
                </a:moveTo>
                <a:lnTo>
                  <a:pt x="74" y="408"/>
                </a:lnTo>
                <a:lnTo>
                  <a:pt x="76" y="403"/>
                </a:lnTo>
                <a:lnTo>
                  <a:pt x="53" y="385"/>
                </a:lnTo>
                <a:lnTo>
                  <a:pt x="51" y="390"/>
                </a:lnTo>
                <a:close/>
                <a:moveTo>
                  <a:pt x="1189" y="370"/>
                </a:moveTo>
                <a:lnTo>
                  <a:pt x="1191" y="374"/>
                </a:lnTo>
                <a:lnTo>
                  <a:pt x="1220" y="369"/>
                </a:lnTo>
                <a:lnTo>
                  <a:pt x="1218" y="364"/>
                </a:lnTo>
                <a:lnTo>
                  <a:pt x="1189" y="370"/>
                </a:lnTo>
                <a:close/>
                <a:moveTo>
                  <a:pt x="71" y="347"/>
                </a:moveTo>
                <a:lnTo>
                  <a:pt x="93" y="366"/>
                </a:lnTo>
                <a:lnTo>
                  <a:pt x="95" y="362"/>
                </a:lnTo>
                <a:lnTo>
                  <a:pt x="73" y="342"/>
                </a:lnTo>
                <a:lnTo>
                  <a:pt x="71" y="347"/>
                </a:lnTo>
                <a:close/>
                <a:moveTo>
                  <a:pt x="1167" y="330"/>
                </a:moveTo>
                <a:lnTo>
                  <a:pt x="1170" y="334"/>
                </a:lnTo>
                <a:lnTo>
                  <a:pt x="1198" y="327"/>
                </a:lnTo>
                <a:lnTo>
                  <a:pt x="1196" y="323"/>
                </a:lnTo>
                <a:lnTo>
                  <a:pt x="1167" y="330"/>
                </a:lnTo>
                <a:close/>
                <a:moveTo>
                  <a:pt x="94" y="306"/>
                </a:moveTo>
                <a:lnTo>
                  <a:pt x="114" y="327"/>
                </a:lnTo>
                <a:lnTo>
                  <a:pt x="117" y="323"/>
                </a:lnTo>
                <a:lnTo>
                  <a:pt x="97" y="301"/>
                </a:lnTo>
                <a:lnTo>
                  <a:pt x="94" y="306"/>
                </a:lnTo>
                <a:close/>
                <a:moveTo>
                  <a:pt x="1143" y="292"/>
                </a:moveTo>
                <a:lnTo>
                  <a:pt x="1146" y="296"/>
                </a:lnTo>
                <a:lnTo>
                  <a:pt x="1174" y="286"/>
                </a:lnTo>
                <a:lnTo>
                  <a:pt x="1171" y="282"/>
                </a:lnTo>
                <a:lnTo>
                  <a:pt x="1143" y="292"/>
                </a:lnTo>
                <a:close/>
                <a:moveTo>
                  <a:pt x="120" y="266"/>
                </a:moveTo>
                <a:lnTo>
                  <a:pt x="139" y="289"/>
                </a:lnTo>
                <a:lnTo>
                  <a:pt x="142" y="285"/>
                </a:lnTo>
                <a:lnTo>
                  <a:pt x="123" y="262"/>
                </a:lnTo>
                <a:lnTo>
                  <a:pt x="120" y="266"/>
                </a:lnTo>
                <a:close/>
                <a:moveTo>
                  <a:pt x="1116" y="255"/>
                </a:moveTo>
                <a:lnTo>
                  <a:pt x="1119" y="260"/>
                </a:lnTo>
                <a:lnTo>
                  <a:pt x="1146" y="248"/>
                </a:lnTo>
                <a:lnTo>
                  <a:pt x="1143" y="244"/>
                </a:lnTo>
                <a:lnTo>
                  <a:pt x="1116" y="255"/>
                </a:lnTo>
                <a:close/>
                <a:moveTo>
                  <a:pt x="150" y="228"/>
                </a:moveTo>
                <a:lnTo>
                  <a:pt x="167" y="252"/>
                </a:lnTo>
                <a:lnTo>
                  <a:pt x="170" y="249"/>
                </a:lnTo>
                <a:lnTo>
                  <a:pt x="154" y="225"/>
                </a:lnTo>
                <a:lnTo>
                  <a:pt x="150" y="228"/>
                </a:lnTo>
                <a:close/>
                <a:moveTo>
                  <a:pt x="1086" y="222"/>
                </a:moveTo>
                <a:lnTo>
                  <a:pt x="1090" y="225"/>
                </a:lnTo>
                <a:lnTo>
                  <a:pt x="1116" y="212"/>
                </a:lnTo>
                <a:lnTo>
                  <a:pt x="1112" y="208"/>
                </a:lnTo>
                <a:lnTo>
                  <a:pt x="1086" y="222"/>
                </a:lnTo>
                <a:close/>
                <a:moveTo>
                  <a:pt x="181" y="193"/>
                </a:moveTo>
                <a:lnTo>
                  <a:pt x="196" y="219"/>
                </a:lnTo>
                <a:lnTo>
                  <a:pt x="200" y="215"/>
                </a:lnTo>
                <a:lnTo>
                  <a:pt x="185" y="190"/>
                </a:lnTo>
                <a:lnTo>
                  <a:pt x="181" y="193"/>
                </a:lnTo>
                <a:close/>
                <a:moveTo>
                  <a:pt x="1054" y="190"/>
                </a:moveTo>
                <a:lnTo>
                  <a:pt x="1058" y="193"/>
                </a:lnTo>
                <a:lnTo>
                  <a:pt x="1083" y="178"/>
                </a:lnTo>
                <a:lnTo>
                  <a:pt x="1079" y="174"/>
                </a:lnTo>
                <a:lnTo>
                  <a:pt x="1054" y="190"/>
                </a:lnTo>
                <a:close/>
                <a:moveTo>
                  <a:pt x="216" y="160"/>
                </a:moveTo>
                <a:lnTo>
                  <a:pt x="229" y="187"/>
                </a:lnTo>
                <a:lnTo>
                  <a:pt x="233" y="184"/>
                </a:lnTo>
                <a:lnTo>
                  <a:pt x="220" y="157"/>
                </a:lnTo>
                <a:lnTo>
                  <a:pt x="216" y="160"/>
                </a:lnTo>
                <a:close/>
                <a:moveTo>
                  <a:pt x="1020" y="160"/>
                </a:moveTo>
                <a:lnTo>
                  <a:pt x="1023" y="163"/>
                </a:lnTo>
                <a:lnTo>
                  <a:pt x="1048" y="146"/>
                </a:lnTo>
                <a:lnTo>
                  <a:pt x="1043" y="143"/>
                </a:lnTo>
                <a:lnTo>
                  <a:pt x="1020" y="160"/>
                </a:lnTo>
                <a:close/>
                <a:moveTo>
                  <a:pt x="253" y="131"/>
                </a:moveTo>
                <a:lnTo>
                  <a:pt x="263" y="158"/>
                </a:lnTo>
                <a:lnTo>
                  <a:pt x="268" y="155"/>
                </a:lnTo>
                <a:lnTo>
                  <a:pt x="257" y="127"/>
                </a:lnTo>
                <a:lnTo>
                  <a:pt x="253" y="131"/>
                </a:lnTo>
                <a:close/>
                <a:moveTo>
                  <a:pt x="983" y="133"/>
                </a:moveTo>
                <a:lnTo>
                  <a:pt x="987" y="136"/>
                </a:lnTo>
                <a:lnTo>
                  <a:pt x="1010" y="118"/>
                </a:lnTo>
                <a:lnTo>
                  <a:pt x="1006" y="115"/>
                </a:lnTo>
                <a:lnTo>
                  <a:pt x="983" y="133"/>
                </a:lnTo>
                <a:close/>
                <a:moveTo>
                  <a:pt x="291" y="103"/>
                </a:moveTo>
                <a:lnTo>
                  <a:pt x="300" y="131"/>
                </a:lnTo>
                <a:lnTo>
                  <a:pt x="304" y="128"/>
                </a:lnTo>
                <a:lnTo>
                  <a:pt x="295" y="101"/>
                </a:lnTo>
                <a:lnTo>
                  <a:pt x="291" y="103"/>
                </a:lnTo>
                <a:close/>
                <a:moveTo>
                  <a:pt x="945" y="109"/>
                </a:moveTo>
                <a:lnTo>
                  <a:pt x="949" y="112"/>
                </a:lnTo>
                <a:lnTo>
                  <a:pt x="970" y="92"/>
                </a:lnTo>
                <a:lnTo>
                  <a:pt x="966" y="89"/>
                </a:lnTo>
                <a:lnTo>
                  <a:pt x="945" y="109"/>
                </a:lnTo>
                <a:close/>
                <a:moveTo>
                  <a:pt x="332" y="79"/>
                </a:moveTo>
                <a:lnTo>
                  <a:pt x="339" y="108"/>
                </a:lnTo>
                <a:lnTo>
                  <a:pt x="343" y="105"/>
                </a:lnTo>
                <a:lnTo>
                  <a:pt x="336" y="76"/>
                </a:lnTo>
                <a:lnTo>
                  <a:pt x="332" y="79"/>
                </a:lnTo>
                <a:close/>
                <a:moveTo>
                  <a:pt x="904" y="88"/>
                </a:moveTo>
                <a:lnTo>
                  <a:pt x="909" y="90"/>
                </a:lnTo>
                <a:lnTo>
                  <a:pt x="929" y="68"/>
                </a:lnTo>
                <a:lnTo>
                  <a:pt x="924" y="66"/>
                </a:lnTo>
                <a:lnTo>
                  <a:pt x="904" y="88"/>
                </a:lnTo>
                <a:close/>
                <a:moveTo>
                  <a:pt x="374" y="58"/>
                </a:moveTo>
                <a:lnTo>
                  <a:pt x="379" y="87"/>
                </a:lnTo>
                <a:lnTo>
                  <a:pt x="383" y="84"/>
                </a:lnTo>
                <a:lnTo>
                  <a:pt x="379" y="55"/>
                </a:lnTo>
                <a:lnTo>
                  <a:pt x="374" y="58"/>
                </a:lnTo>
                <a:close/>
                <a:moveTo>
                  <a:pt x="863" y="70"/>
                </a:moveTo>
                <a:lnTo>
                  <a:pt x="868" y="72"/>
                </a:lnTo>
                <a:lnTo>
                  <a:pt x="886" y="49"/>
                </a:lnTo>
                <a:lnTo>
                  <a:pt x="881" y="47"/>
                </a:lnTo>
                <a:lnTo>
                  <a:pt x="863" y="70"/>
                </a:lnTo>
                <a:close/>
                <a:moveTo>
                  <a:pt x="418" y="39"/>
                </a:moveTo>
                <a:lnTo>
                  <a:pt x="421" y="69"/>
                </a:lnTo>
                <a:lnTo>
                  <a:pt x="425" y="67"/>
                </a:lnTo>
                <a:lnTo>
                  <a:pt x="422" y="38"/>
                </a:lnTo>
                <a:lnTo>
                  <a:pt x="418" y="39"/>
                </a:lnTo>
                <a:close/>
                <a:moveTo>
                  <a:pt x="820" y="55"/>
                </a:moveTo>
                <a:lnTo>
                  <a:pt x="825" y="57"/>
                </a:lnTo>
                <a:lnTo>
                  <a:pt x="842" y="32"/>
                </a:lnTo>
                <a:lnTo>
                  <a:pt x="837" y="30"/>
                </a:lnTo>
                <a:lnTo>
                  <a:pt x="820" y="55"/>
                </a:lnTo>
                <a:close/>
                <a:moveTo>
                  <a:pt x="463" y="25"/>
                </a:moveTo>
                <a:lnTo>
                  <a:pt x="463" y="54"/>
                </a:lnTo>
                <a:lnTo>
                  <a:pt x="468" y="53"/>
                </a:lnTo>
                <a:lnTo>
                  <a:pt x="468" y="23"/>
                </a:lnTo>
                <a:lnTo>
                  <a:pt x="463" y="25"/>
                </a:lnTo>
                <a:close/>
                <a:moveTo>
                  <a:pt x="777" y="44"/>
                </a:moveTo>
                <a:lnTo>
                  <a:pt x="782" y="45"/>
                </a:lnTo>
                <a:lnTo>
                  <a:pt x="796" y="19"/>
                </a:lnTo>
                <a:lnTo>
                  <a:pt x="791" y="18"/>
                </a:lnTo>
                <a:lnTo>
                  <a:pt x="777" y="44"/>
                </a:lnTo>
                <a:close/>
                <a:moveTo>
                  <a:pt x="509" y="13"/>
                </a:moveTo>
                <a:lnTo>
                  <a:pt x="507" y="43"/>
                </a:lnTo>
                <a:lnTo>
                  <a:pt x="512" y="42"/>
                </a:lnTo>
                <a:lnTo>
                  <a:pt x="514" y="12"/>
                </a:lnTo>
                <a:lnTo>
                  <a:pt x="509" y="13"/>
                </a:lnTo>
                <a:close/>
                <a:moveTo>
                  <a:pt x="732" y="35"/>
                </a:moveTo>
                <a:lnTo>
                  <a:pt x="737" y="36"/>
                </a:lnTo>
                <a:lnTo>
                  <a:pt x="750" y="9"/>
                </a:lnTo>
                <a:lnTo>
                  <a:pt x="745" y="8"/>
                </a:lnTo>
                <a:lnTo>
                  <a:pt x="732" y="35"/>
                </a:lnTo>
                <a:close/>
                <a:moveTo>
                  <a:pt x="555" y="6"/>
                </a:moveTo>
                <a:lnTo>
                  <a:pt x="552" y="35"/>
                </a:lnTo>
                <a:lnTo>
                  <a:pt x="557" y="34"/>
                </a:lnTo>
                <a:lnTo>
                  <a:pt x="561" y="5"/>
                </a:lnTo>
                <a:lnTo>
                  <a:pt x="555" y="6"/>
                </a:lnTo>
                <a:close/>
                <a:moveTo>
                  <a:pt x="687" y="30"/>
                </a:moveTo>
                <a:lnTo>
                  <a:pt x="692" y="30"/>
                </a:lnTo>
                <a:lnTo>
                  <a:pt x="703" y="3"/>
                </a:lnTo>
                <a:lnTo>
                  <a:pt x="697" y="3"/>
                </a:lnTo>
                <a:lnTo>
                  <a:pt x="687" y="30"/>
                </a:lnTo>
                <a:close/>
                <a:moveTo>
                  <a:pt x="603" y="1"/>
                </a:moveTo>
                <a:lnTo>
                  <a:pt x="596" y="30"/>
                </a:lnTo>
                <a:lnTo>
                  <a:pt x="602" y="29"/>
                </a:lnTo>
                <a:lnTo>
                  <a:pt x="608" y="1"/>
                </a:lnTo>
                <a:lnTo>
                  <a:pt x="603" y="1"/>
                </a:lnTo>
                <a:close/>
                <a:moveTo>
                  <a:pt x="642" y="28"/>
                </a:moveTo>
                <a:lnTo>
                  <a:pt x="647" y="28"/>
                </a:lnTo>
                <a:lnTo>
                  <a:pt x="655" y="0"/>
                </a:lnTo>
                <a:lnTo>
                  <a:pt x="650" y="0"/>
                </a:lnTo>
                <a:lnTo>
                  <a:pt x="642" y="28"/>
                </a:ln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dirty="0">
              <a:solidFill>
                <a:srgbClr val="4D4D4F"/>
              </a:solidFill>
            </a:endParaRPr>
          </a:p>
        </p:txBody>
      </p:sp>
      <p:sp>
        <p:nvSpPr>
          <p:cNvPr id="23" name="TextBox 22">
            <a:extLst>
              <a:ext uri="{FF2B5EF4-FFF2-40B4-BE49-F238E27FC236}">
                <a16:creationId xmlns:a16="http://schemas.microsoft.com/office/drawing/2014/main" id="{3C3F4599-FC86-4E02-B19F-14C8AEE83DC8}"/>
              </a:ext>
            </a:extLst>
          </p:cNvPr>
          <p:cNvSpPr txBox="1"/>
          <p:nvPr/>
        </p:nvSpPr>
        <p:spPr>
          <a:xfrm>
            <a:off x="7065684" y="5151260"/>
            <a:ext cx="1594045" cy="1200329"/>
          </a:xfrm>
          <a:prstGeom prst="rect">
            <a:avLst/>
          </a:prstGeom>
          <a:noFill/>
        </p:spPr>
        <p:txBody>
          <a:bodyPr wrap="square" rtlCol="0">
            <a:spAutoFit/>
          </a:bodyPr>
          <a:lstStyle/>
          <a:p>
            <a:r>
              <a:rPr lang="hr-HR" sz="1200" dirty="0">
                <a:solidFill>
                  <a:schemeClr val="accent1"/>
                </a:solidFill>
              </a:rPr>
              <a:t>Fronius International</a:t>
            </a:r>
          </a:p>
          <a:p>
            <a:r>
              <a:rPr lang="hr-HR" sz="1200" dirty="0"/>
              <a:t>Više od </a:t>
            </a:r>
            <a:r>
              <a:rPr lang="hr-HR" sz="1200" b="1" dirty="0"/>
              <a:t>85%</a:t>
            </a:r>
            <a:r>
              <a:rPr lang="hr-HR" sz="1200" dirty="0"/>
              <a:t> svih MIG/MAG narudžbi uključuje LSC, PMC ili CMT proces zavarivanja!</a:t>
            </a:r>
          </a:p>
        </p:txBody>
      </p:sp>
    </p:spTree>
    <p:extLst>
      <p:ext uri="{BB962C8B-B14F-4D97-AF65-F5344CB8AC3E}">
        <p14:creationId xmlns:p14="http://schemas.microsoft.com/office/powerpoint/2010/main" val="1287968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hr-HR" dirty="0"/>
              <a:t>Prednosti </a:t>
            </a:r>
            <a:r>
              <a:rPr lang="en-GB" dirty="0"/>
              <a:t> TPS/</a:t>
            </a:r>
            <a:r>
              <a:rPr lang="en-GB" dirty="0" err="1"/>
              <a:t>i</a:t>
            </a:r>
            <a:r>
              <a:rPr lang="en-GB" dirty="0"/>
              <a:t> CMT PROCES</a:t>
            </a:r>
            <a:r>
              <a:rPr lang="hr-HR" dirty="0"/>
              <a:t>a</a:t>
            </a:r>
            <a:br>
              <a:rPr dirty="0"/>
            </a:br>
            <a:endParaRPr lang="en-GB" dirty="0"/>
          </a:p>
        </p:txBody>
      </p:sp>
      <p:sp>
        <p:nvSpPr>
          <p:cNvPr id="6" name="Inhaltsplatzhalter 5"/>
          <p:cNvSpPr>
            <a:spLocks noGrp="1"/>
          </p:cNvSpPr>
          <p:nvPr>
            <p:ph idx="1"/>
          </p:nvPr>
        </p:nvSpPr>
        <p:spPr>
          <a:xfrm>
            <a:off x="456450" y="2072482"/>
            <a:ext cx="5206529" cy="4367212"/>
          </a:xfrm>
        </p:spPr>
        <p:txBody>
          <a:bodyPr/>
          <a:lstStyle/>
          <a:p>
            <a:pPr lvl="1"/>
            <a:r>
              <a:rPr lang="hr-HR" sz="2000" dirty="0"/>
              <a:t>Visoko dinamična kontrola žice</a:t>
            </a:r>
            <a:endParaRPr lang="en-GB" sz="2000" dirty="0"/>
          </a:p>
          <a:p>
            <a:pPr marL="179387" lvl="1" indent="0">
              <a:buNone/>
            </a:pPr>
            <a:endParaRPr lang="en-GB" sz="1000" dirty="0"/>
          </a:p>
          <a:p>
            <a:pPr lvl="1"/>
            <a:r>
              <a:rPr lang="en-GB" sz="2000" dirty="0"/>
              <a:t>E</a:t>
            </a:r>
            <a:r>
              <a:rPr lang="hr-HR" sz="2000" dirty="0" err="1"/>
              <a:t>kstremno</a:t>
            </a:r>
            <a:r>
              <a:rPr lang="hr-HR" sz="2000" dirty="0"/>
              <a:t> stabilni luk</a:t>
            </a:r>
            <a:endParaRPr lang="en-GB" sz="2000" dirty="0"/>
          </a:p>
          <a:p>
            <a:pPr lvl="1"/>
            <a:endParaRPr lang="en-GB" sz="1000" dirty="0"/>
          </a:p>
          <a:p>
            <a:pPr lvl="1"/>
            <a:r>
              <a:rPr lang="hr-HR" sz="2000" dirty="0"/>
              <a:t>Prošireni izbor procesa</a:t>
            </a:r>
          </a:p>
          <a:p>
            <a:pPr lvl="1"/>
            <a:endParaRPr lang="hr-HR" sz="1000" dirty="0"/>
          </a:p>
          <a:p>
            <a:pPr lvl="1"/>
            <a:r>
              <a:rPr lang="hr-HR" sz="2000" dirty="0"/>
              <a:t>Veće brzine zavarivanja</a:t>
            </a:r>
            <a:endParaRPr lang="en-GB" sz="2000" dirty="0"/>
          </a:p>
          <a:p>
            <a:pPr lvl="1"/>
            <a:endParaRPr lang="en-GB" sz="1000" dirty="0"/>
          </a:p>
          <a:p>
            <a:pPr lvl="1"/>
            <a:r>
              <a:rPr lang="hr-HR" sz="2000" dirty="0"/>
              <a:t>Najstabilniji proces na svijetu, uz minimalni </a:t>
            </a:r>
          </a:p>
          <a:p>
            <a:pPr marL="179387" lvl="1" indent="0">
              <a:buNone/>
            </a:pPr>
            <a:r>
              <a:rPr lang="hr-HR" sz="2000" dirty="0"/>
              <a:t>   broj prskotina</a:t>
            </a:r>
          </a:p>
          <a:p>
            <a:pPr marL="179387" lvl="1" indent="0">
              <a:buNone/>
            </a:pPr>
            <a:endParaRPr lang="en-GB" dirty="0"/>
          </a:p>
        </p:txBody>
      </p:sp>
      <p:sp>
        <p:nvSpPr>
          <p:cNvPr id="4" name="Foliennummernplatzhalter 3"/>
          <p:cNvSpPr>
            <a:spLocks noGrp="1"/>
          </p:cNvSpPr>
          <p:nvPr>
            <p:ph type="sldNum" sz="quarter" idx="10"/>
          </p:nvPr>
        </p:nvSpPr>
        <p:spPr/>
        <p:txBody>
          <a:bodyPr/>
          <a:lstStyle/>
          <a:p>
            <a:fld id="{382D544D-C789-4AC8-99CE-F508C16EAD60}" type="slidenum">
              <a:rPr lang="de-DE" smtClean="0">
                <a:solidFill>
                  <a:srgbClr val="FFFFFF"/>
                </a:solidFill>
              </a:rPr>
              <a:pPr/>
              <a:t>20</a:t>
            </a:fld>
            <a:endParaRPr lang="en-GB">
              <a:solidFill>
                <a:srgbClr val="FFFFFF"/>
              </a:solidFill>
            </a:endParaRPr>
          </a:p>
        </p:txBody>
      </p:sp>
      <p:pic>
        <p:nvPicPr>
          <p:cNvPr id="3" name="TPSi CrNi CMT HS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98123" y="1852895"/>
            <a:ext cx="3600400" cy="3600400"/>
          </a:xfrm>
          <a:prstGeom prst="rect">
            <a:avLst/>
          </a:prstGeom>
        </p:spPr>
      </p:pic>
    </p:spTree>
    <p:extLst>
      <p:ext uri="{BB962C8B-B14F-4D97-AF65-F5344CB8AC3E}">
        <p14:creationId xmlns:p14="http://schemas.microsoft.com/office/powerpoint/2010/main" val="287860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fade">
                                      <p:cBhvr>
                                        <p:cTn id="16" dur="500"/>
                                        <p:tgtEl>
                                          <p:spTgt spid="6">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Effect transition="in" filter="fade">
                                      <p:cBhvr>
                                        <p:cTn id="19" dur="500"/>
                                        <p:tgtEl>
                                          <p:spTgt spid="6">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fade">
                                      <p:cBhvr>
                                        <p:cTn id="2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video>
              <p:cMediaNode vol="80000">
                <p:cTn id="28"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5" y="672116"/>
            <a:ext cx="7870825" cy="801688"/>
          </a:xfrm>
        </p:spPr>
        <p:txBody>
          <a:bodyPr/>
          <a:lstStyle/>
          <a:p>
            <a:r>
              <a:rPr lang="hr-HR" dirty="0"/>
              <a:t>Kontrolirani unos topline</a:t>
            </a:r>
            <a:br>
              <a:rPr lang="en-US" dirty="0"/>
            </a:br>
            <a:r>
              <a:rPr lang="hr-HR" sz="1800" dirty="0"/>
              <a:t>Korekcija dinamike omogućava kontrolu penetracije i unosa topline</a:t>
            </a:r>
            <a:endParaRPr lang="de-DE" sz="1800"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9882"/>
          <a:stretch/>
        </p:blipFill>
        <p:spPr bwMode="auto">
          <a:xfrm>
            <a:off x="605941" y="1699582"/>
            <a:ext cx="8097217" cy="180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7153" b="-1407"/>
          <a:stretch/>
        </p:blipFill>
        <p:spPr bwMode="auto">
          <a:xfrm>
            <a:off x="605940" y="3498375"/>
            <a:ext cx="8097217" cy="153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0"/>
          </p:nvPr>
        </p:nvSpPr>
        <p:spPr/>
        <p:txBody>
          <a:bodyPr/>
          <a:lstStyle/>
          <a:p>
            <a:fld id="{31039485-1F70-462C-8F10-861A1DE6F84E}" type="slidenum">
              <a:rPr lang="de-DE" smtClean="0">
                <a:solidFill>
                  <a:srgbClr val="4D4D4F"/>
                </a:solidFill>
              </a:rPr>
              <a:pPr/>
              <a:t>21</a:t>
            </a:fld>
            <a:endParaRPr lang="de-DE" dirty="0">
              <a:solidFill>
                <a:srgbClr val="4D4D4F"/>
              </a:solidFill>
            </a:endParaRPr>
          </a:p>
        </p:txBody>
      </p:sp>
      <p:pic>
        <p:nvPicPr>
          <p:cNvPr id="4" name="Grafik 3"/>
          <p:cNvPicPr>
            <a:picLocks noChangeAspect="1"/>
          </p:cNvPicPr>
          <p:nvPr/>
        </p:nvPicPr>
        <p:blipFill>
          <a:blip r:embed="rId3"/>
          <a:stretch>
            <a:fillRect/>
          </a:stretch>
        </p:blipFill>
        <p:spPr>
          <a:xfrm>
            <a:off x="6012161" y="4990398"/>
            <a:ext cx="2740003" cy="1636485"/>
          </a:xfrm>
          <a:prstGeom prst="rect">
            <a:avLst/>
          </a:prstGeom>
        </p:spPr>
      </p:pic>
      <p:pic>
        <p:nvPicPr>
          <p:cNvPr id="10" name="Grafik 9"/>
          <p:cNvPicPr>
            <a:picLocks noChangeAspect="1"/>
          </p:cNvPicPr>
          <p:nvPr/>
        </p:nvPicPr>
        <p:blipFill>
          <a:blip r:embed="rId4"/>
          <a:stretch>
            <a:fillRect/>
          </a:stretch>
        </p:blipFill>
        <p:spPr>
          <a:xfrm>
            <a:off x="3352664" y="4976607"/>
            <a:ext cx="2731504" cy="1633446"/>
          </a:xfrm>
          <a:prstGeom prst="rect">
            <a:avLst/>
          </a:prstGeom>
        </p:spPr>
      </p:pic>
      <p:pic>
        <p:nvPicPr>
          <p:cNvPr id="11" name="Grafik 10"/>
          <p:cNvPicPr>
            <a:picLocks noChangeAspect="1"/>
          </p:cNvPicPr>
          <p:nvPr/>
        </p:nvPicPr>
        <p:blipFill>
          <a:blip r:embed="rId5"/>
          <a:stretch>
            <a:fillRect/>
          </a:stretch>
        </p:blipFill>
        <p:spPr>
          <a:xfrm>
            <a:off x="616334" y="4990398"/>
            <a:ext cx="2710719" cy="1619655"/>
          </a:xfrm>
          <a:prstGeom prst="rect">
            <a:avLst/>
          </a:prstGeom>
        </p:spPr>
      </p:pic>
    </p:spTree>
    <p:extLst>
      <p:ext uri="{BB962C8B-B14F-4D97-AF65-F5344CB8AC3E}">
        <p14:creationId xmlns:p14="http://schemas.microsoft.com/office/powerpoint/2010/main" val="287296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626600" y="851214"/>
            <a:ext cx="7870825" cy="801688"/>
          </a:xfrm>
        </p:spPr>
        <p:txBody>
          <a:bodyPr/>
          <a:lstStyle/>
          <a:p>
            <a:r>
              <a:rPr lang="hr-HR" dirty="0"/>
              <a:t>Primjeri aplikacije</a:t>
            </a:r>
            <a:endParaRPr lang="en-GB" dirty="0"/>
          </a:p>
        </p:txBody>
      </p:sp>
      <p:sp>
        <p:nvSpPr>
          <p:cNvPr id="8" name="Foliennummernplatzhalter 7"/>
          <p:cNvSpPr>
            <a:spLocks noGrp="1"/>
          </p:cNvSpPr>
          <p:nvPr>
            <p:ph type="sldNum" sz="quarter" idx="10"/>
          </p:nvPr>
        </p:nvSpPr>
        <p:spPr/>
        <p:txBody>
          <a:bodyPr/>
          <a:lstStyle/>
          <a:p>
            <a:fld id="{7B3D91A5-36DD-4BF2-8EB7-C86CEE7339DE}" type="slidenum">
              <a:rPr lang="de-DE" smtClean="0"/>
              <a:pPr/>
              <a:t>22</a:t>
            </a:fld>
            <a:endParaRPr lang="en-GB"/>
          </a:p>
        </p:txBody>
      </p:sp>
      <p:grpSp>
        <p:nvGrpSpPr>
          <p:cNvPr id="9221" name="Group 24"/>
          <p:cNvGrpSpPr>
            <a:grpSpLocks/>
          </p:cNvGrpSpPr>
          <p:nvPr/>
        </p:nvGrpSpPr>
        <p:grpSpPr bwMode="auto">
          <a:xfrm>
            <a:off x="927254" y="3303960"/>
            <a:ext cx="1959792" cy="1584324"/>
            <a:chOff x="793" y="2478"/>
            <a:chExt cx="1043" cy="783"/>
          </a:xfrm>
        </p:grpSpPr>
        <p:sp>
          <p:nvSpPr>
            <p:cNvPr id="9234" name="Text Box 5"/>
            <p:cNvSpPr txBox="1">
              <a:spLocks noChangeArrowheads="1"/>
            </p:cNvSpPr>
            <p:nvPr/>
          </p:nvSpPr>
          <p:spPr bwMode="auto">
            <a:xfrm>
              <a:off x="793" y="2478"/>
              <a:ext cx="1043"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med"/>
                </a14:hiddenLine>
              </a:ext>
            </a:extLst>
          </p:spPr>
          <p:txBody>
            <a:bodyPr lIns="0" tIns="0" rIns="0" bIns="0"/>
            <a:lstStyle>
              <a:lvl1pPr algn="l" eaLnBrk="0" hangingPunct="0">
                <a:lnSpc>
                  <a:spcPct val="110000"/>
                </a:lnSpc>
                <a:spcBef>
                  <a:spcPct val="20000"/>
                </a:spcBef>
                <a:buFont typeface="Arial" charset="0"/>
                <a:defRPr>
                  <a:solidFill>
                    <a:schemeClr val="tx1"/>
                  </a:solidFill>
                  <a:latin typeface="Arial Narrow" pitchFamily="34" charset="0"/>
                </a:defRPr>
              </a:lvl1pPr>
              <a:lvl2pPr marL="742950" indent="-285750" algn="l" eaLnBrk="0" hangingPunct="0">
                <a:lnSpc>
                  <a:spcPct val="110000"/>
                </a:lnSpc>
                <a:spcBef>
                  <a:spcPct val="20000"/>
                </a:spcBef>
                <a:buClr>
                  <a:schemeClr val="accent1"/>
                </a:buClr>
                <a:buFont typeface="Arial" charset="0"/>
                <a:buChar char="/"/>
                <a:defRPr>
                  <a:solidFill>
                    <a:schemeClr val="tx1"/>
                  </a:solidFill>
                  <a:latin typeface="Arial Narrow" pitchFamily="34" charset="0"/>
                </a:defRPr>
              </a:lvl2pPr>
              <a:lvl3pPr marL="1143000" indent="-228600" algn="l" eaLnBrk="0" hangingPunct="0">
                <a:lnSpc>
                  <a:spcPct val="110000"/>
                </a:lnSpc>
                <a:spcBef>
                  <a:spcPct val="20000"/>
                </a:spcBef>
                <a:buFont typeface="Arial" charset="0"/>
                <a:buChar char="/"/>
                <a:defRPr sz="1600">
                  <a:solidFill>
                    <a:schemeClr val="tx1"/>
                  </a:solidFill>
                  <a:latin typeface="Arial Narrow" pitchFamily="34" charset="0"/>
                </a:defRPr>
              </a:lvl3pPr>
              <a:lvl4pPr marL="1600200" indent="-228600" algn="l" eaLnBrk="0" hangingPunct="0">
                <a:lnSpc>
                  <a:spcPct val="110000"/>
                </a:lnSpc>
                <a:spcBef>
                  <a:spcPct val="20000"/>
                </a:spcBef>
                <a:buFont typeface="Arial" charset="0"/>
                <a:buChar char="/"/>
                <a:defRPr sz="1400">
                  <a:solidFill>
                    <a:schemeClr val="tx1"/>
                  </a:solidFill>
                  <a:latin typeface="Arial Narrow" pitchFamily="34" charset="0"/>
                </a:defRPr>
              </a:lvl4pPr>
              <a:lvl5pPr marL="2057400" indent="-228600" algn="l" eaLnBrk="0" hangingPunct="0">
                <a:lnSpc>
                  <a:spcPct val="110000"/>
                </a:lnSpc>
                <a:spcBef>
                  <a:spcPct val="20000"/>
                </a:spcBef>
                <a:buFont typeface="Arial" charset="0"/>
                <a:buChar char="/"/>
                <a:defRPr sz="1400">
                  <a:solidFill>
                    <a:schemeClr val="tx1"/>
                  </a:solidFill>
                  <a:latin typeface="Arial Narrow" pitchFamily="34" charset="0"/>
                </a:defRPr>
              </a:lvl5pPr>
              <a:lvl6pPr marL="25146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6pPr>
              <a:lvl7pPr marL="29718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7pPr>
              <a:lvl8pPr marL="34290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8pPr>
              <a:lvl9pPr marL="38862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9pPr>
            </a:lstStyle>
            <a:p>
              <a:pPr eaLnBrk="1" hangingPunct="1">
                <a:lnSpc>
                  <a:spcPct val="100000"/>
                </a:lnSpc>
                <a:spcBef>
                  <a:spcPct val="0"/>
                </a:spcBef>
                <a:buFontTx/>
                <a:buNone/>
              </a:pPr>
              <a:r>
                <a:rPr lang="hr-HR" altLang="de-DE" sz="2400" b="1" dirty="0"/>
                <a:t>Steel čelici</a:t>
              </a:r>
              <a:endParaRPr lang="en-GB" altLang="de-DE" sz="2400" b="1" dirty="0"/>
            </a:p>
            <a:p>
              <a:pPr eaLnBrk="1" hangingPunct="1">
                <a:lnSpc>
                  <a:spcPct val="100000"/>
                </a:lnSpc>
                <a:spcBef>
                  <a:spcPct val="0"/>
                </a:spcBef>
                <a:buFontTx/>
                <a:buNone/>
              </a:pPr>
              <a:endParaRPr lang="en-GB" sz="400" b="1" dirty="0"/>
            </a:p>
            <a:p>
              <a:pPr eaLnBrk="1" hangingPunct="1">
                <a:lnSpc>
                  <a:spcPct val="100000"/>
                </a:lnSpc>
                <a:spcBef>
                  <a:spcPct val="0"/>
                </a:spcBef>
                <a:buFontTx/>
                <a:buNone/>
              </a:pPr>
              <a:r>
                <a:rPr lang="hr-HR" sz="1400" b="1" dirty="0"/>
                <a:t>Izdvojeno</a:t>
              </a:r>
              <a:r>
                <a:rPr lang="en-GB" sz="1400" b="1" dirty="0"/>
                <a:t>: </a:t>
              </a:r>
              <a:r>
                <a:rPr lang="hr-HR" sz="1400" dirty="0"/>
                <a:t>ekstremno stabilan luk, bez prskotina, kontinuirana penetracija</a:t>
              </a:r>
              <a:endParaRPr lang="en-GB" dirty="0"/>
            </a:p>
            <a:p>
              <a:pPr eaLnBrk="1" hangingPunct="1">
                <a:lnSpc>
                  <a:spcPct val="100000"/>
                </a:lnSpc>
                <a:spcBef>
                  <a:spcPct val="75000"/>
                </a:spcBef>
                <a:buFontTx/>
                <a:buNone/>
              </a:pPr>
              <a:endParaRPr lang="en-GB" altLang="de-DE" sz="1100" b="1" dirty="0">
                <a:latin typeface="Arial" charset="0"/>
              </a:endParaRPr>
            </a:p>
          </p:txBody>
        </p:sp>
        <p:sp>
          <p:nvSpPr>
            <p:cNvPr id="9235" name="Line 6"/>
            <p:cNvSpPr>
              <a:spLocks noChangeShapeType="1"/>
            </p:cNvSpPr>
            <p:nvPr/>
          </p:nvSpPr>
          <p:spPr bwMode="auto">
            <a:xfrm>
              <a:off x="808" y="2668"/>
              <a:ext cx="910" cy="2"/>
            </a:xfrm>
            <a:prstGeom prst="line">
              <a:avLst/>
            </a:prstGeom>
            <a:noFill/>
            <a:ln w="25400" cap="rnd">
              <a:solidFill>
                <a:schemeClr val="tx2"/>
              </a:solidFill>
              <a:prstDash val="sysDot"/>
              <a:round/>
              <a:headEnd/>
              <a:tailEnd type="none" w="lg" len="med"/>
            </a:ln>
            <a:extLst>
              <a:ext uri="{909E8E84-426E-40DD-AFC4-6F175D3DCCD1}">
                <a14:hiddenFill xmlns:a14="http://schemas.microsoft.com/office/drawing/2010/main">
                  <a:noFill/>
                </a14:hiddenFill>
              </a:ext>
            </a:extLst>
          </p:spPr>
          <p:txBody>
            <a:bodyPr/>
            <a:lstStyle/>
            <a:p>
              <a:endParaRPr lang="de-DE"/>
            </a:p>
          </p:txBody>
        </p:sp>
      </p:grpSp>
      <p:grpSp>
        <p:nvGrpSpPr>
          <p:cNvPr id="9222" name="Group 23"/>
          <p:cNvGrpSpPr>
            <a:grpSpLocks/>
          </p:cNvGrpSpPr>
          <p:nvPr/>
        </p:nvGrpSpPr>
        <p:grpSpPr bwMode="auto">
          <a:xfrm>
            <a:off x="3429406" y="2316004"/>
            <a:ext cx="2050445" cy="1440200"/>
            <a:chOff x="3288" y="1071"/>
            <a:chExt cx="1149" cy="783"/>
          </a:xfrm>
        </p:grpSpPr>
        <p:sp>
          <p:nvSpPr>
            <p:cNvPr id="9232" name="Text Box 8"/>
            <p:cNvSpPr txBox="1">
              <a:spLocks noChangeArrowheads="1"/>
            </p:cNvSpPr>
            <p:nvPr/>
          </p:nvSpPr>
          <p:spPr bwMode="auto">
            <a:xfrm>
              <a:off x="3288" y="1071"/>
              <a:ext cx="1149"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med"/>
                </a14:hiddenLine>
              </a:ext>
            </a:extLst>
          </p:spPr>
          <p:txBody>
            <a:bodyPr lIns="0" tIns="0" rIns="0" bIns="0"/>
            <a:lstStyle>
              <a:lvl1pPr algn="l" eaLnBrk="0" hangingPunct="0">
                <a:lnSpc>
                  <a:spcPct val="110000"/>
                </a:lnSpc>
                <a:spcBef>
                  <a:spcPct val="20000"/>
                </a:spcBef>
                <a:buFont typeface="Arial" charset="0"/>
                <a:defRPr>
                  <a:solidFill>
                    <a:schemeClr val="tx1"/>
                  </a:solidFill>
                  <a:latin typeface="Arial Narrow" pitchFamily="34" charset="0"/>
                </a:defRPr>
              </a:lvl1pPr>
              <a:lvl2pPr marL="742950" indent="-285750" algn="l" eaLnBrk="0" hangingPunct="0">
                <a:lnSpc>
                  <a:spcPct val="110000"/>
                </a:lnSpc>
                <a:spcBef>
                  <a:spcPct val="20000"/>
                </a:spcBef>
                <a:buClr>
                  <a:schemeClr val="accent1"/>
                </a:buClr>
                <a:buFont typeface="Arial" charset="0"/>
                <a:buChar char="/"/>
                <a:defRPr>
                  <a:solidFill>
                    <a:schemeClr val="tx1"/>
                  </a:solidFill>
                  <a:latin typeface="Arial Narrow" pitchFamily="34" charset="0"/>
                </a:defRPr>
              </a:lvl2pPr>
              <a:lvl3pPr marL="1143000" indent="-228600" algn="l" eaLnBrk="0" hangingPunct="0">
                <a:lnSpc>
                  <a:spcPct val="110000"/>
                </a:lnSpc>
                <a:spcBef>
                  <a:spcPct val="20000"/>
                </a:spcBef>
                <a:buFont typeface="Arial" charset="0"/>
                <a:buChar char="/"/>
                <a:defRPr sz="1600">
                  <a:solidFill>
                    <a:schemeClr val="tx1"/>
                  </a:solidFill>
                  <a:latin typeface="Arial Narrow" pitchFamily="34" charset="0"/>
                </a:defRPr>
              </a:lvl3pPr>
              <a:lvl4pPr marL="1600200" indent="-228600" algn="l" eaLnBrk="0" hangingPunct="0">
                <a:lnSpc>
                  <a:spcPct val="110000"/>
                </a:lnSpc>
                <a:spcBef>
                  <a:spcPct val="20000"/>
                </a:spcBef>
                <a:buFont typeface="Arial" charset="0"/>
                <a:buChar char="/"/>
                <a:defRPr sz="1400">
                  <a:solidFill>
                    <a:schemeClr val="tx1"/>
                  </a:solidFill>
                  <a:latin typeface="Arial Narrow" pitchFamily="34" charset="0"/>
                </a:defRPr>
              </a:lvl4pPr>
              <a:lvl5pPr marL="2057400" indent="-228600" algn="l" eaLnBrk="0" hangingPunct="0">
                <a:lnSpc>
                  <a:spcPct val="110000"/>
                </a:lnSpc>
                <a:spcBef>
                  <a:spcPct val="20000"/>
                </a:spcBef>
                <a:buFont typeface="Arial" charset="0"/>
                <a:buChar char="/"/>
                <a:defRPr sz="1400">
                  <a:solidFill>
                    <a:schemeClr val="tx1"/>
                  </a:solidFill>
                  <a:latin typeface="Arial Narrow" pitchFamily="34" charset="0"/>
                </a:defRPr>
              </a:lvl5pPr>
              <a:lvl6pPr marL="25146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6pPr>
              <a:lvl7pPr marL="29718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7pPr>
              <a:lvl8pPr marL="34290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8pPr>
              <a:lvl9pPr marL="38862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9pPr>
            </a:lstStyle>
            <a:p>
              <a:pPr eaLnBrk="1" hangingPunct="1">
                <a:lnSpc>
                  <a:spcPct val="100000"/>
                </a:lnSpc>
                <a:spcBef>
                  <a:spcPct val="0"/>
                </a:spcBef>
                <a:buFontTx/>
                <a:buNone/>
              </a:pPr>
              <a:r>
                <a:rPr lang="hr-HR" altLang="de-DE" sz="2400" b="1" dirty="0"/>
                <a:t>   </a:t>
              </a:r>
              <a:r>
                <a:rPr lang="hr-HR" altLang="de-DE" sz="2400" b="1" dirty="0" err="1"/>
                <a:t>CrNi</a:t>
              </a:r>
              <a:endParaRPr lang="hr-HR" altLang="de-DE" sz="2400" b="1" dirty="0"/>
            </a:p>
            <a:p>
              <a:pPr eaLnBrk="1" hangingPunct="1">
                <a:lnSpc>
                  <a:spcPct val="100000"/>
                </a:lnSpc>
                <a:spcBef>
                  <a:spcPct val="0"/>
                </a:spcBef>
                <a:buFontTx/>
                <a:buNone/>
              </a:pPr>
              <a:r>
                <a:rPr lang="hr-HR" altLang="de-DE" sz="2400" b="1" dirty="0"/>
                <a:t>   Čelici</a:t>
              </a:r>
              <a:endParaRPr lang="en-GB" altLang="de-DE" sz="2400" b="1" dirty="0"/>
            </a:p>
            <a:p>
              <a:pPr eaLnBrk="1" hangingPunct="1">
                <a:lnSpc>
                  <a:spcPct val="100000"/>
                </a:lnSpc>
                <a:spcBef>
                  <a:spcPct val="0"/>
                </a:spcBef>
                <a:buFontTx/>
                <a:buNone/>
              </a:pPr>
              <a:endParaRPr lang="en-GB" sz="400" b="1" dirty="0"/>
            </a:p>
            <a:p>
              <a:r>
                <a:rPr lang="hr-HR" sz="1400" b="1" dirty="0"/>
                <a:t>Izdvojeno</a:t>
              </a:r>
              <a:r>
                <a:rPr lang="en-GB" sz="1400" b="1" dirty="0"/>
                <a:t>: </a:t>
              </a:r>
              <a:r>
                <a:rPr lang="hr-HR" sz="1400" dirty="0"/>
                <a:t>ekstremno stabilan luk, bez prskotina, izvrsna formacija zavara u kombinaciji sa </a:t>
              </a:r>
              <a:r>
                <a:rPr lang="hr-HR" sz="1400" dirty="0" err="1"/>
                <a:t>SynchroPulse</a:t>
              </a:r>
              <a:endParaRPr lang="en-GB" altLang="de-DE" sz="1100" b="1" dirty="0">
                <a:latin typeface="Arial" charset="0"/>
              </a:endParaRPr>
            </a:p>
          </p:txBody>
        </p:sp>
        <p:sp>
          <p:nvSpPr>
            <p:cNvPr id="9233" name="Line 9"/>
            <p:cNvSpPr>
              <a:spLocks noChangeShapeType="1"/>
            </p:cNvSpPr>
            <p:nvPr/>
          </p:nvSpPr>
          <p:spPr bwMode="auto">
            <a:xfrm flipV="1">
              <a:off x="3315" y="1485"/>
              <a:ext cx="1122" cy="12"/>
            </a:xfrm>
            <a:prstGeom prst="line">
              <a:avLst/>
            </a:prstGeom>
            <a:noFill/>
            <a:ln w="25400" cap="rnd">
              <a:solidFill>
                <a:schemeClr val="tx2"/>
              </a:solidFill>
              <a:prstDash val="sysDot"/>
              <a:round/>
              <a:headEnd/>
              <a:tailEnd type="none" w="lg" len="med"/>
            </a:ln>
            <a:extLst>
              <a:ext uri="{909E8E84-426E-40DD-AFC4-6F175D3DCCD1}">
                <a14:hiddenFill xmlns:a14="http://schemas.microsoft.com/office/drawing/2010/main">
                  <a:noFill/>
                </a14:hiddenFill>
              </a:ext>
            </a:extLst>
          </p:spPr>
          <p:txBody>
            <a:bodyPr/>
            <a:lstStyle/>
            <a:p>
              <a:endParaRPr lang="de-DE"/>
            </a:p>
          </p:txBody>
        </p:sp>
      </p:grpSp>
      <p:grpSp>
        <p:nvGrpSpPr>
          <p:cNvPr id="9225" name="Group 28"/>
          <p:cNvGrpSpPr>
            <a:grpSpLocks/>
          </p:cNvGrpSpPr>
          <p:nvPr/>
        </p:nvGrpSpPr>
        <p:grpSpPr bwMode="auto">
          <a:xfrm>
            <a:off x="6105192" y="1459252"/>
            <a:ext cx="2361315" cy="1243013"/>
            <a:chOff x="2313" y="3307"/>
            <a:chExt cx="1016" cy="783"/>
          </a:xfrm>
        </p:grpSpPr>
        <p:sp>
          <p:nvSpPr>
            <p:cNvPr id="9226" name="Text Box 29"/>
            <p:cNvSpPr txBox="1">
              <a:spLocks noChangeArrowheads="1"/>
            </p:cNvSpPr>
            <p:nvPr/>
          </p:nvSpPr>
          <p:spPr bwMode="auto">
            <a:xfrm>
              <a:off x="2313" y="3307"/>
              <a:ext cx="1016"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med"/>
                </a14:hiddenLine>
              </a:ext>
            </a:extLst>
          </p:spPr>
          <p:txBody>
            <a:bodyPr lIns="0" tIns="0" rIns="0" bIns="0"/>
            <a:lstStyle>
              <a:lvl1pPr algn="l" eaLnBrk="0" hangingPunct="0">
                <a:lnSpc>
                  <a:spcPct val="110000"/>
                </a:lnSpc>
                <a:spcBef>
                  <a:spcPct val="20000"/>
                </a:spcBef>
                <a:buFont typeface="Arial" charset="0"/>
                <a:defRPr>
                  <a:solidFill>
                    <a:schemeClr val="tx1"/>
                  </a:solidFill>
                  <a:latin typeface="Arial Narrow" pitchFamily="34" charset="0"/>
                </a:defRPr>
              </a:lvl1pPr>
              <a:lvl2pPr marL="742950" indent="-285750" algn="l" eaLnBrk="0" hangingPunct="0">
                <a:lnSpc>
                  <a:spcPct val="110000"/>
                </a:lnSpc>
                <a:spcBef>
                  <a:spcPct val="20000"/>
                </a:spcBef>
                <a:buClr>
                  <a:schemeClr val="accent1"/>
                </a:buClr>
                <a:buFont typeface="Arial" charset="0"/>
                <a:buChar char="/"/>
                <a:defRPr>
                  <a:solidFill>
                    <a:schemeClr val="tx1"/>
                  </a:solidFill>
                  <a:latin typeface="Arial Narrow" pitchFamily="34" charset="0"/>
                </a:defRPr>
              </a:lvl2pPr>
              <a:lvl3pPr marL="1143000" indent="-228600" algn="l" eaLnBrk="0" hangingPunct="0">
                <a:lnSpc>
                  <a:spcPct val="110000"/>
                </a:lnSpc>
                <a:spcBef>
                  <a:spcPct val="20000"/>
                </a:spcBef>
                <a:buFont typeface="Arial" charset="0"/>
                <a:buChar char="/"/>
                <a:defRPr sz="1600">
                  <a:solidFill>
                    <a:schemeClr val="tx1"/>
                  </a:solidFill>
                  <a:latin typeface="Arial Narrow" pitchFamily="34" charset="0"/>
                </a:defRPr>
              </a:lvl3pPr>
              <a:lvl4pPr marL="1600200" indent="-228600" algn="l" eaLnBrk="0" hangingPunct="0">
                <a:lnSpc>
                  <a:spcPct val="110000"/>
                </a:lnSpc>
                <a:spcBef>
                  <a:spcPct val="20000"/>
                </a:spcBef>
                <a:buFont typeface="Arial" charset="0"/>
                <a:buChar char="/"/>
                <a:defRPr sz="1400">
                  <a:solidFill>
                    <a:schemeClr val="tx1"/>
                  </a:solidFill>
                  <a:latin typeface="Arial Narrow" pitchFamily="34" charset="0"/>
                </a:defRPr>
              </a:lvl4pPr>
              <a:lvl5pPr marL="2057400" indent="-228600" algn="l" eaLnBrk="0" hangingPunct="0">
                <a:lnSpc>
                  <a:spcPct val="110000"/>
                </a:lnSpc>
                <a:spcBef>
                  <a:spcPct val="20000"/>
                </a:spcBef>
                <a:buFont typeface="Arial" charset="0"/>
                <a:buChar char="/"/>
                <a:defRPr sz="1400">
                  <a:solidFill>
                    <a:schemeClr val="tx1"/>
                  </a:solidFill>
                  <a:latin typeface="Arial Narrow" pitchFamily="34" charset="0"/>
                </a:defRPr>
              </a:lvl5pPr>
              <a:lvl6pPr marL="25146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6pPr>
              <a:lvl7pPr marL="29718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7pPr>
              <a:lvl8pPr marL="34290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8pPr>
              <a:lvl9pPr marL="3886200" indent="-228600" eaLnBrk="0" fontAlgn="base" hangingPunct="0">
                <a:lnSpc>
                  <a:spcPct val="110000"/>
                </a:lnSpc>
                <a:spcBef>
                  <a:spcPct val="20000"/>
                </a:spcBef>
                <a:spcAft>
                  <a:spcPct val="0"/>
                </a:spcAft>
                <a:buFont typeface="Arial" charset="0"/>
                <a:buChar char="/"/>
                <a:defRPr sz="1400">
                  <a:solidFill>
                    <a:schemeClr val="tx1"/>
                  </a:solidFill>
                  <a:latin typeface="Arial Narrow" pitchFamily="34" charset="0"/>
                </a:defRPr>
              </a:lvl9pPr>
            </a:lstStyle>
            <a:p>
              <a:pPr eaLnBrk="1" hangingPunct="1">
                <a:lnSpc>
                  <a:spcPct val="100000"/>
                </a:lnSpc>
                <a:spcBef>
                  <a:spcPct val="0"/>
                </a:spcBef>
                <a:buFontTx/>
                <a:buNone/>
              </a:pPr>
              <a:r>
                <a:rPr lang="hr-HR" altLang="de-DE" sz="2400" b="1" dirty="0"/>
                <a:t>Aluminij</a:t>
              </a:r>
              <a:endParaRPr lang="en-GB" altLang="de-DE" sz="2400" b="1" dirty="0"/>
            </a:p>
            <a:p>
              <a:pPr eaLnBrk="1" hangingPunct="1">
                <a:lnSpc>
                  <a:spcPct val="100000"/>
                </a:lnSpc>
                <a:spcBef>
                  <a:spcPct val="0"/>
                </a:spcBef>
                <a:buFontTx/>
                <a:buNone/>
              </a:pPr>
              <a:endParaRPr lang="en-GB" sz="400" b="1" dirty="0"/>
            </a:p>
            <a:p>
              <a:r>
                <a:rPr lang="hr-HR" sz="1400" b="1" dirty="0"/>
                <a:t>Izdvojeno</a:t>
              </a:r>
              <a:r>
                <a:rPr lang="en-GB" sz="1400" dirty="0"/>
                <a:t>: </a:t>
              </a:r>
              <a:r>
                <a:rPr lang="hr-HR" sz="1400" dirty="0"/>
                <a:t>ekstremno stabilan luk, bez prskotina, vizualno ujednačeno lice zavara</a:t>
              </a:r>
              <a:endParaRPr lang="en-GB" sz="1400" dirty="0"/>
            </a:p>
          </p:txBody>
        </p:sp>
        <p:sp>
          <p:nvSpPr>
            <p:cNvPr id="9227" name="Line 30"/>
            <p:cNvSpPr>
              <a:spLocks noChangeShapeType="1"/>
            </p:cNvSpPr>
            <p:nvPr/>
          </p:nvSpPr>
          <p:spPr bwMode="auto">
            <a:xfrm>
              <a:off x="2313" y="3552"/>
              <a:ext cx="951" cy="0"/>
            </a:xfrm>
            <a:prstGeom prst="line">
              <a:avLst/>
            </a:prstGeom>
            <a:noFill/>
            <a:ln w="25400" cap="rnd">
              <a:solidFill>
                <a:schemeClr val="tx2"/>
              </a:solidFill>
              <a:prstDash val="sysDot"/>
              <a:round/>
              <a:headEnd/>
              <a:tailEnd type="none" w="lg" len="med"/>
            </a:ln>
            <a:extLst>
              <a:ext uri="{909E8E84-426E-40DD-AFC4-6F175D3DCCD1}">
                <a14:hiddenFill xmlns:a14="http://schemas.microsoft.com/office/drawing/2010/main">
                  <a:noFill/>
                </a14:hiddenFill>
              </a:ext>
            </a:extLst>
          </p:spPr>
          <p:txBody>
            <a:bodyPr/>
            <a:lstStyle/>
            <a:p>
              <a:endParaRPr lang="de-DE"/>
            </a:p>
          </p:txBody>
        </p:sp>
      </p:grpSp>
      <p:sp>
        <p:nvSpPr>
          <p:cNvPr id="12" name="Freeform 8"/>
          <p:cNvSpPr>
            <a:spLocks noEditPoints="1"/>
          </p:cNvSpPr>
          <p:nvPr/>
        </p:nvSpPr>
        <p:spPr bwMode="auto">
          <a:xfrm>
            <a:off x="3138448" y="1904360"/>
            <a:ext cx="2570162" cy="2570162"/>
          </a:xfrm>
          <a:custGeom>
            <a:avLst/>
            <a:gdLst>
              <a:gd name="T0" fmla="*/ 843 w 1619"/>
              <a:gd name="T1" fmla="*/ 1591 h 1619"/>
              <a:gd name="T2" fmla="*/ 882 w 1619"/>
              <a:gd name="T3" fmla="*/ 1616 h 1619"/>
              <a:gd name="T4" fmla="*/ 921 w 1619"/>
              <a:gd name="T5" fmla="*/ 1611 h 1619"/>
              <a:gd name="T6" fmla="*/ 969 w 1619"/>
              <a:gd name="T7" fmla="*/ 1576 h 1619"/>
              <a:gd name="T8" fmla="*/ 608 w 1619"/>
              <a:gd name="T9" fmla="*/ 1594 h 1619"/>
              <a:gd name="T10" fmla="*/ 580 w 1619"/>
              <a:gd name="T11" fmla="*/ 1557 h 1619"/>
              <a:gd name="T12" fmla="*/ 543 w 1619"/>
              <a:gd name="T13" fmla="*/ 1545 h 1619"/>
              <a:gd name="T14" fmla="*/ 484 w 1619"/>
              <a:gd name="T15" fmla="*/ 1551 h 1619"/>
              <a:gd name="T16" fmla="*/ 439 w 1619"/>
              <a:gd name="T17" fmla="*/ 1529 h 1619"/>
              <a:gd name="T18" fmla="*/ 1174 w 1619"/>
              <a:gd name="T19" fmla="*/ 1502 h 1619"/>
              <a:gd name="T20" fmla="*/ 1216 w 1619"/>
              <a:gd name="T21" fmla="*/ 1478 h 1619"/>
              <a:gd name="T22" fmla="*/ 1262 w 1619"/>
              <a:gd name="T23" fmla="*/ 1481 h 1619"/>
              <a:gd name="T24" fmla="*/ 1294 w 1619"/>
              <a:gd name="T25" fmla="*/ 1458 h 1619"/>
              <a:gd name="T26" fmla="*/ 1318 w 1619"/>
              <a:gd name="T27" fmla="*/ 1404 h 1619"/>
              <a:gd name="T28" fmla="*/ 255 w 1619"/>
              <a:gd name="T29" fmla="*/ 1399 h 1619"/>
              <a:gd name="T30" fmla="*/ 248 w 1619"/>
              <a:gd name="T31" fmla="*/ 1354 h 1619"/>
              <a:gd name="T32" fmla="*/ 221 w 1619"/>
              <a:gd name="T33" fmla="*/ 1325 h 1619"/>
              <a:gd name="T34" fmla="*/ 167 w 1619"/>
              <a:gd name="T35" fmla="*/ 1302 h 1619"/>
              <a:gd name="T36" fmla="*/ 138 w 1619"/>
              <a:gd name="T37" fmla="*/ 1261 h 1619"/>
              <a:gd name="T38" fmla="*/ 1465 w 1619"/>
              <a:gd name="T39" fmla="*/ 1238 h 1619"/>
              <a:gd name="T40" fmla="*/ 1490 w 1619"/>
              <a:gd name="T41" fmla="*/ 1195 h 1619"/>
              <a:gd name="T42" fmla="*/ 1532 w 1619"/>
              <a:gd name="T43" fmla="*/ 1175 h 1619"/>
              <a:gd name="T44" fmla="*/ 1549 w 1619"/>
              <a:gd name="T45" fmla="*/ 1138 h 1619"/>
              <a:gd name="T46" fmla="*/ 1544 w 1619"/>
              <a:gd name="T47" fmla="*/ 1078 h 1619"/>
              <a:gd name="T48" fmla="*/ 39 w 1619"/>
              <a:gd name="T49" fmla="*/ 1058 h 1619"/>
              <a:gd name="T50" fmla="*/ 26 w 1619"/>
              <a:gd name="T51" fmla="*/ 1015 h 1619"/>
              <a:gd name="T52" fmla="*/ 45 w 1619"/>
              <a:gd name="T53" fmla="*/ 972 h 1619"/>
              <a:gd name="T54" fmla="*/ 37 w 1619"/>
              <a:gd name="T55" fmla="*/ 934 h 1619"/>
              <a:gd name="T56" fmla="*/ 4 w 1619"/>
              <a:gd name="T57" fmla="*/ 886 h 1619"/>
              <a:gd name="T58" fmla="*/ 1590 w 1619"/>
              <a:gd name="T59" fmla="*/ 861 h 1619"/>
              <a:gd name="T60" fmla="*/ 1591 w 1619"/>
              <a:gd name="T61" fmla="*/ 812 h 1619"/>
              <a:gd name="T62" fmla="*/ 1618 w 1619"/>
              <a:gd name="T63" fmla="*/ 773 h 1619"/>
              <a:gd name="T64" fmla="*/ 1615 w 1619"/>
              <a:gd name="T65" fmla="*/ 732 h 1619"/>
              <a:gd name="T66" fmla="*/ 1581 w 1619"/>
              <a:gd name="T67" fmla="*/ 683 h 1619"/>
              <a:gd name="T68" fmla="*/ 14 w 1619"/>
              <a:gd name="T69" fmla="*/ 660 h 1619"/>
              <a:gd name="T70" fmla="*/ 25 w 1619"/>
              <a:gd name="T71" fmla="*/ 611 h 1619"/>
              <a:gd name="T72" fmla="*/ 61 w 1619"/>
              <a:gd name="T73" fmla="*/ 583 h 1619"/>
              <a:gd name="T74" fmla="*/ 73 w 1619"/>
              <a:gd name="T75" fmla="*/ 547 h 1619"/>
              <a:gd name="T76" fmla="*/ 67 w 1619"/>
              <a:gd name="T77" fmla="*/ 487 h 1619"/>
              <a:gd name="T78" fmla="*/ 1514 w 1619"/>
              <a:gd name="T79" fmla="*/ 471 h 1619"/>
              <a:gd name="T80" fmla="*/ 1522 w 1619"/>
              <a:gd name="T81" fmla="*/ 425 h 1619"/>
              <a:gd name="T82" fmla="*/ 1501 w 1619"/>
              <a:gd name="T83" fmla="*/ 390 h 1619"/>
              <a:gd name="T84" fmla="*/ 1450 w 1619"/>
              <a:gd name="T85" fmla="*/ 362 h 1619"/>
              <a:gd name="T86" fmla="*/ 1421 w 1619"/>
              <a:gd name="T87" fmla="*/ 323 h 1619"/>
              <a:gd name="T88" fmla="*/ 185 w 1619"/>
              <a:gd name="T89" fmla="*/ 295 h 1619"/>
              <a:gd name="T90" fmla="*/ 218 w 1619"/>
              <a:gd name="T91" fmla="*/ 257 h 1619"/>
              <a:gd name="T92" fmla="*/ 263 w 1619"/>
              <a:gd name="T93" fmla="*/ 251 h 1619"/>
              <a:gd name="T94" fmla="*/ 292 w 1619"/>
              <a:gd name="T95" fmla="*/ 224 h 1619"/>
              <a:gd name="T96" fmla="*/ 315 w 1619"/>
              <a:gd name="T97" fmla="*/ 169 h 1619"/>
              <a:gd name="T98" fmla="*/ 1263 w 1619"/>
              <a:gd name="T99" fmla="*/ 173 h 1619"/>
              <a:gd name="T100" fmla="*/ 1248 w 1619"/>
              <a:gd name="T101" fmla="*/ 129 h 1619"/>
              <a:gd name="T102" fmla="*/ 1214 w 1619"/>
              <a:gd name="T103" fmla="*/ 108 h 1619"/>
              <a:gd name="T104" fmla="*/ 1154 w 1619"/>
              <a:gd name="T105" fmla="*/ 108 h 1619"/>
              <a:gd name="T106" fmla="*/ 1111 w 1619"/>
              <a:gd name="T107" fmla="*/ 88 h 1619"/>
              <a:gd name="T108" fmla="*/ 510 w 1619"/>
              <a:gd name="T109" fmla="*/ 57 h 1619"/>
              <a:gd name="T110" fmla="*/ 557 w 1619"/>
              <a:gd name="T111" fmla="*/ 40 h 1619"/>
              <a:gd name="T112" fmla="*/ 601 w 1619"/>
              <a:gd name="T113" fmla="*/ 56 h 1619"/>
              <a:gd name="T114" fmla="*/ 639 w 1619"/>
              <a:gd name="T115" fmla="*/ 46 h 1619"/>
              <a:gd name="T116" fmla="*/ 685 w 1619"/>
              <a:gd name="T117" fmla="*/ 10 h 1619"/>
              <a:gd name="T118" fmla="*/ 900 w 1619"/>
              <a:gd name="T119" fmla="*/ 33 h 1619"/>
              <a:gd name="T120" fmla="*/ 865 w 1619"/>
              <a:gd name="T121" fmla="*/ 2 h 1619"/>
              <a:gd name="T122" fmla="*/ 817 w 1619"/>
              <a:gd name="T123" fmla="*/ 28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9" h="1619">
                <a:moveTo>
                  <a:pt x="787" y="1619"/>
                </a:moveTo>
                <a:lnTo>
                  <a:pt x="792" y="1619"/>
                </a:lnTo>
                <a:lnTo>
                  <a:pt x="800" y="1592"/>
                </a:lnTo>
                <a:lnTo>
                  <a:pt x="795" y="1592"/>
                </a:lnTo>
                <a:lnTo>
                  <a:pt x="787" y="1619"/>
                </a:lnTo>
                <a:close/>
                <a:moveTo>
                  <a:pt x="839" y="1592"/>
                </a:moveTo>
                <a:lnTo>
                  <a:pt x="832" y="1619"/>
                </a:lnTo>
                <a:lnTo>
                  <a:pt x="837" y="1619"/>
                </a:lnTo>
                <a:lnTo>
                  <a:pt x="843" y="1591"/>
                </a:lnTo>
                <a:lnTo>
                  <a:pt x="839" y="1592"/>
                </a:lnTo>
                <a:close/>
                <a:moveTo>
                  <a:pt x="742" y="1617"/>
                </a:moveTo>
                <a:lnTo>
                  <a:pt x="746" y="1617"/>
                </a:lnTo>
                <a:lnTo>
                  <a:pt x="756" y="1590"/>
                </a:lnTo>
                <a:lnTo>
                  <a:pt x="751" y="1590"/>
                </a:lnTo>
                <a:lnTo>
                  <a:pt x="742" y="1617"/>
                </a:lnTo>
                <a:close/>
                <a:moveTo>
                  <a:pt x="882" y="1589"/>
                </a:moveTo>
                <a:lnTo>
                  <a:pt x="877" y="1617"/>
                </a:lnTo>
                <a:lnTo>
                  <a:pt x="882" y="1616"/>
                </a:lnTo>
                <a:lnTo>
                  <a:pt x="887" y="1588"/>
                </a:lnTo>
                <a:lnTo>
                  <a:pt x="882" y="1589"/>
                </a:lnTo>
                <a:close/>
                <a:moveTo>
                  <a:pt x="696" y="1611"/>
                </a:moveTo>
                <a:lnTo>
                  <a:pt x="701" y="1612"/>
                </a:lnTo>
                <a:lnTo>
                  <a:pt x="712" y="1586"/>
                </a:lnTo>
                <a:lnTo>
                  <a:pt x="708" y="1585"/>
                </a:lnTo>
                <a:lnTo>
                  <a:pt x="696" y="1611"/>
                </a:lnTo>
                <a:close/>
                <a:moveTo>
                  <a:pt x="925" y="1583"/>
                </a:moveTo>
                <a:lnTo>
                  <a:pt x="921" y="1611"/>
                </a:lnTo>
                <a:lnTo>
                  <a:pt x="927" y="1611"/>
                </a:lnTo>
                <a:lnTo>
                  <a:pt x="930" y="1583"/>
                </a:lnTo>
                <a:lnTo>
                  <a:pt x="925" y="1583"/>
                </a:lnTo>
                <a:close/>
                <a:moveTo>
                  <a:pt x="651" y="1604"/>
                </a:moveTo>
                <a:lnTo>
                  <a:pt x="656" y="1605"/>
                </a:lnTo>
                <a:lnTo>
                  <a:pt x="669" y="1579"/>
                </a:lnTo>
                <a:lnTo>
                  <a:pt x="664" y="1579"/>
                </a:lnTo>
                <a:lnTo>
                  <a:pt x="651" y="1604"/>
                </a:lnTo>
                <a:close/>
                <a:moveTo>
                  <a:pt x="969" y="1576"/>
                </a:moveTo>
                <a:lnTo>
                  <a:pt x="966" y="1604"/>
                </a:lnTo>
                <a:lnTo>
                  <a:pt x="972" y="1603"/>
                </a:lnTo>
                <a:lnTo>
                  <a:pt x="973" y="1575"/>
                </a:lnTo>
                <a:lnTo>
                  <a:pt x="969" y="1576"/>
                </a:lnTo>
                <a:close/>
                <a:moveTo>
                  <a:pt x="608" y="1594"/>
                </a:moveTo>
                <a:lnTo>
                  <a:pt x="613" y="1595"/>
                </a:lnTo>
                <a:lnTo>
                  <a:pt x="626" y="1570"/>
                </a:lnTo>
                <a:lnTo>
                  <a:pt x="621" y="1569"/>
                </a:lnTo>
                <a:lnTo>
                  <a:pt x="608" y="1594"/>
                </a:lnTo>
                <a:close/>
                <a:moveTo>
                  <a:pt x="1011" y="1566"/>
                </a:moveTo>
                <a:lnTo>
                  <a:pt x="1011" y="1594"/>
                </a:lnTo>
                <a:lnTo>
                  <a:pt x="1016" y="1593"/>
                </a:lnTo>
                <a:lnTo>
                  <a:pt x="1016" y="1564"/>
                </a:lnTo>
                <a:lnTo>
                  <a:pt x="1011" y="1566"/>
                </a:lnTo>
                <a:close/>
                <a:moveTo>
                  <a:pt x="564" y="1581"/>
                </a:moveTo>
                <a:lnTo>
                  <a:pt x="569" y="1583"/>
                </a:lnTo>
                <a:lnTo>
                  <a:pt x="584" y="1559"/>
                </a:lnTo>
                <a:lnTo>
                  <a:pt x="580" y="1557"/>
                </a:lnTo>
                <a:lnTo>
                  <a:pt x="564" y="1581"/>
                </a:lnTo>
                <a:close/>
                <a:moveTo>
                  <a:pt x="1053" y="1553"/>
                </a:moveTo>
                <a:lnTo>
                  <a:pt x="1054" y="1582"/>
                </a:lnTo>
                <a:lnTo>
                  <a:pt x="1059" y="1580"/>
                </a:lnTo>
                <a:lnTo>
                  <a:pt x="1057" y="1552"/>
                </a:lnTo>
                <a:lnTo>
                  <a:pt x="1053" y="1553"/>
                </a:lnTo>
                <a:close/>
                <a:moveTo>
                  <a:pt x="521" y="1566"/>
                </a:moveTo>
                <a:lnTo>
                  <a:pt x="526" y="1568"/>
                </a:lnTo>
                <a:lnTo>
                  <a:pt x="543" y="1545"/>
                </a:lnTo>
                <a:lnTo>
                  <a:pt x="538" y="1544"/>
                </a:lnTo>
                <a:lnTo>
                  <a:pt x="521" y="1566"/>
                </a:lnTo>
                <a:close/>
                <a:moveTo>
                  <a:pt x="1094" y="1538"/>
                </a:moveTo>
                <a:lnTo>
                  <a:pt x="1097" y="1567"/>
                </a:lnTo>
                <a:lnTo>
                  <a:pt x="1101" y="1565"/>
                </a:lnTo>
                <a:lnTo>
                  <a:pt x="1099" y="1537"/>
                </a:lnTo>
                <a:lnTo>
                  <a:pt x="1094" y="1538"/>
                </a:lnTo>
                <a:close/>
                <a:moveTo>
                  <a:pt x="479" y="1549"/>
                </a:moveTo>
                <a:lnTo>
                  <a:pt x="484" y="1551"/>
                </a:lnTo>
                <a:lnTo>
                  <a:pt x="502" y="1529"/>
                </a:lnTo>
                <a:lnTo>
                  <a:pt x="498" y="1527"/>
                </a:lnTo>
                <a:lnTo>
                  <a:pt x="479" y="1549"/>
                </a:lnTo>
                <a:close/>
                <a:moveTo>
                  <a:pt x="1135" y="1521"/>
                </a:moveTo>
                <a:lnTo>
                  <a:pt x="1139" y="1549"/>
                </a:lnTo>
                <a:lnTo>
                  <a:pt x="1143" y="1547"/>
                </a:lnTo>
                <a:lnTo>
                  <a:pt x="1139" y="1519"/>
                </a:lnTo>
                <a:lnTo>
                  <a:pt x="1135" y="1521"/>
                </a:lnTo>
                <a:close/>
                <a:moveTo>
                  <a:pt x="439" y="1529"/>
                </a:moveTo>
                <a:lnTo>
                  <a:pt x="443" y="1532"/>
                </a:lnTo>
                <a:lnTo>
                  <a:pt x="462" y="1511"/>
                </a:lnTo>
                <a:lnTo>
                  <a:pt x="458" y="1508"/>
                </a:lnTo>
                <a:lnTo>
                  <a:pt x="439" y="1529"/>
                </a:lnTo>
                <a:close/>
                <a:moveTo>
                  <a:pt x="1174" y="1502"/>
                </a:moveTo>
                <a:lnTo>
                  <a:pt x="1180" y="1530"/>
                </a:lnTo>
                <a:lnTo>
                  <a:pt x="1184" y="1528"/>
                </a:lnTo>
                <a:lnTo>
                  <a:pt x="1178" y="1500"/>
                </a:lnTo>
                <a:lnTo>
                  <a:pt x="1174" y="1502"/>
                </a:lnTo>
                <a:close/>
                <a:moveTo>
                  <a:pt x="399" y="1508"/>
                </a:moveTo>
                <a:lnTo>
                  <a:pt x="403" y="1510"/>
                </a:lnTo>
                <a:lnTo>
                  <a:pt x="423" y="1490"/>
                </a:lnTo>
                <a:lnTo>
                  <a:pt x="419" y="1488"/>
                </a:lnTo>
                <a:lnTo>
                  <a:pt x="399" y="1508"/>
                </a:lnTo>
                <a:close/>
                <a:moveTo>
                  <a:pt x="1212" y="1481"/>
                </a:moveTo>
                <a:lnTo>
                  <a:pt x="1219" y="1508"/>
                </a:lnTo>
                <a:lnTo>
                  <a:pt x="1223" y="1505"/>
                </a:lnTo>
                <a:lnTo>
                  <a:pt x="1216" y="1478"/>
                </a:lnTo>
                <a:lnTo>
                  <a:pt x="1212" y="1481"/>
                </a:lnTo>
                <a:close/>
                <a:moveTo>
                  <a:pt x="360" y="1484"/>
                </a:moveTo>
                <a:lnTo>
                  <a:pt x="365" y="1486"/>
                </a:lnTo>
                <a:lnTo>
                  <a:pt x="386" y="1467"/>
                </a:lnTo>
                <a:lnTo>
                  <a:pt x="382" y="1465"/>
                </a:lnTo>
                <a:lnTo>
                  <a:pt x="360" y="1484"/>
                </a:lnTo>
                <a:close/>
                <a:moveTo>
                  <a:pt x="1249" y="1457"/>
                </a:moveTo>
                <a:lnTo>
                  <a:pt x="1258" y="1484"/>
                </a:lnTo>
                <a:lnTo>
                  <a:pt x="1262" y="1481"/>
                </a:lnTo>
                <a:lnTo>
                  <a:pt x="1253" y="1454"/>
                </a:lnTo>
                <a:lnTo>
                  <a:pt x="1249" y="1457"/>
                </a:lnTo>
                <a:close/>
                <a:moveTo>
                  <a:pt x="324" y="1458"/>
                </a:moveTo>
                <a:lnTo>
                  <a:pt x="328" y="1460"/>
                </a:lnTo>
                <a:lnTo>
                  <a:pt x="350" y="1443"/>
                </a:lnTo>
                <a:lnTo>
                  <a:pt x="346" y="1440"/>
                </a:lnTo>
                <a:lnTo>
                  <a:pt x="324" y="1458"/>
                </a:lnTo>
                <a:close/>
                <a:moveTo>
                  <a:pt x="1284" y="1432"/>
                </a:moveTo>
                <a:lnTo>
                  <a:pt x="1294" y="1458"/>
                </a:lnTo>
                <a:lnTo>
                  <a:pt x="1299" y="1455"/>
                </a:lnTo>
                <a:lnTo>
                  <a:pt x="1288" y="1428"/>
                </a:lnTo>
                <a:lnTo>
                  <a:pt x="1284" y="1432"/>
                </a:lnTo>
                <a:close/>
                <a:moveTo>
                  <a:pt x="289" y="1430"/>
                </a:moveTo>
                <a:lnTo>
                  <a:pt x="292" y="1432"/>
                </a:lnTo>
                <a:lnTo>
                  <a:pt x="315" y="1416"/>
                </a:lnTo>
                <a:lnTo>
                  <a:pt x="312" y="1413"/>
                </a:lnTo>
                <a:lnTo>
                  <a:pt x="289" y="1430"/>
                </a:lnTo>
                <a:close/>
                <a:moveTo>
                  <a:pt x="1318" y="1404"/>
                </a:moveTo>
                <a:lnTo>
                  <a:pt x="1330" y="1430"/>
                </a:lnTo>
                <a:lnTo>
                  <a:pt x="1333" y="1427"/>
                </a:lnTo>
                <a:lnTo>
                  <a:pt x="1322" y="1401"/>
                </a:lnTo>
                <a:lnTo>
                  <a:pt x="1318" y="1404"/>
                </a:lnTo>
                <a:close/>
                <a:moveTo>
                  <a:pt x="255" y="1399"/>
                </a:moveTo>
                <a:lnTo>
                  <a:pt x="258" y="1402"/>
                </a:lnTo>
                <a:lnTo>
                  <a:pt x="283" y="1387"/>
                </a:lnTo>
                <a:lnTo>
                  <a:pt x="279" y="1384"/>
                </a:lnTo>
                <a:lnTo>
                  <a:pt x="255" y="1399"/>
                </a:lnTo>
                <a:close/>
                <a:moveTo>
                  <a:pt x="1350" y="1374"/>
                </a:moveTo>
                <a:lnTo>
                  <a:pt x="1364" y="1400"/>
                </a:lnTo>
                <a:lnTo>
                  <a:pt x="1368" y="1396"/>
                </a:lnTo>
                <a:lnTo>
                  <a:pt x="1354" y="1371"/>
                </a:lnTo>
                <a:lnTo>
                  <a:pt x="1350" y="1374"/>
                </a:lnTo>
                <a:close/>
                <a:moveTo>
                  <a:pt x="222" y="1367"/>
                </a:moveTo>
                <a:lnTo>
                  <a:pt x="226" y="1371"/>
                </a:lnTo>
                <a:lnTo>
                  <a:pt x="251" y="1357"/>
                </a:lnTo>
                <a:lnTo>
                  <a:pt x="248" y="1354"/>
                </a:lnTo>
                <a:lnTo>
                  <a:pt x="222" y="1367"/>
                </a:lnTo>
                <a:close/>
                <a:moveTo>
                  <a:pt x="1382" y="1342"/>
                </a:moveTo>
                <a:lnTo>
                  <a:pt x="1397" y="1367"/>
                </a:lnTo>
                <a:lnTo>
                  <a:pt x="1400" y="1363"/>
                </a:lnTo>
                <a:lnTo>
                  <a:pt x="1385" y="1339"/>
                </a:lnTo>
                <a:lnTo>
                  <a:pt x="1382" y="1342"/>
                </a:lnTo>
                <a:close/>
                <a:moveTo>
                  <a:pt x="192" y="1334"/>
                </a:moveTo>
                <a:lnTo>
                  <a:pt x="196" y="1337"/>
                </a:lnTo>
                <a:lnTo>
                  <a:pt x="221" y="1325"/>
                </a:lnTo>
                <a:lnTo>
                  <a:pt x="218" y="1322"/>
                </a:lnTo>
                <a:lnTo>
                  <a:pt x="192" y="1334"/>
                </a:lnTo>
                <a:close/>
                <a:moveTo>
                  <a:pt x="1411" y="1309"/>
                </a:moveTo>
                <a:lnTo>
                  <a:pt x="1428" y="1333"/>
                </a:lnTo>
                <a:lnTo>
                  <a:pt x="1430" y="1329"/>
                </a:lnTo>
                <a:lnTo>
                  <a:pt x="1415" y="1305"/>
                </a:lnTo>
                <a:lnTo>
                  <a:pt x="1411" y="1309"/>
                </a:lnTo>
                <a:close/>
                <a:moveTo>
                  <a:pt x="164" y="1298"/>
                </a:moveTo>
                <a:lnTo>
                  <a:pt x="167" y="1302"/>
                </a:lnTo>
                <a:lnTo>
                  <a:pt x="193" y="1292"/>
                </a:lnTo>
                <a:lnTo>
                  <a:pt x="190" y="1287"/>
                </a:lnTo>
                <a:lnTo>
                  <a:pt x="164" y="1298"/>
                </a:lnTo>
                <a:close/>
                <a:moveTo>
                  <a:pt x="1439" y="1274"/>
                </a:moveTo>
                <a:lnTo>
                  <a:pt x="1456" y="1296"/>
                </a:lnTo>
                <a:lnTo>
                  <a:pt x="1459" y="1292"/>
                </a:lnTo>
                <a:lnTo>
                  <a:pt x="1442" y="1270"/>
                </a:lnTo>
                <a:lnTo>
                  <a:pt x="1439" y="1274"/>
                </a:lnTo>
                <a:close/>
                <a:moveTo>
                  <a:pt x="138" y="1261"/>
                </a:moveTo>
                <a:lnTo>
                  <a:pt x="140" y="1266"/>
                </a:lnTo>
                <a:lnTo>
                  <a:pt x="167" y="1256"/>
                </a:lnTo>
                <a:lnTo>
                  <a:pt x="164" y="1252"/>
                </a:lnTo>
                <a:lnTo>
                  <a:pt x="138" y="1261"/>
                </a:lnTo>
                <a:close/>
                <a:moveTo>
                  <a:pt x="1465" y="1238"/>
                </a:moveTo>
                <a:lnTo>
                  <a:pt x="1483" y="1259"/>
                </a:lnTo>
                <a:lnTo>
                  <a:pt x="1486" y="1255"/>
                </a:lnTo>
                <a:lnTo>
                  <a:pt x="1467" y="1233"/>
                </a:lnTo>
                <a:lnTo>
                  <a:pt x="1465" y="1238"/>
                </a:lnTo>
                <a:close/>
                <a:moveTo>
                  <a:pt x="114" y="1223"/>
                </a:moveTo>
                <a:lnTo>
                  <a:pt x="116" y="1227"/>
                </a:lnTo>
                <a:lnTo>
                  <a:pt x="143" y="1220"/>
                </a:lnTo>
                <a:lnTo>
                  <a:pt x="141" y="1216"/>
                </a:lnTo>
                <a:lnTo>
                  <a:pt x="114" y="1223"/>
                </a:lnTo>
                <a:close/>
                <a:moveTo>
                  <a:pt x="1488" y="1199"/>
                </a:moveTo>
                <a:lnTo>
                  <a:pt x="1508" y="1220"/>
                </a:lnTo>
                <a:lnTo>
                  <a:pt x="1510" y="1215"/>
                </a:lnTo>
                <a:lnTo>
                  <a:pt x="1490" y="1195"/>
                </a:lnTo>
                <a:lnTo>
                  <a:pt x="1488" y="1199"/>
                </a:lnTo>
                <a:close/>
                <a:moveTo>
                  <a:pt x="91" y="1184"/>
                </a:moveTo>
                <a:lnTo>
                  <a:pt x="93" y="1188"/>
                </a:lnTo>
                <a:lnTo>
                  <a:pt x="121" y="1181"/>
                </a:lnTo>
                <a:lnTo>
                  <a:pt x="119" y="1177"/>
                </a:lnTo>
                <a:lnTo>
                  <a:pt x="91" y="1184"/>
                </a:lnTo>
                <a:close/>
                <a:moveTo>
                  <a:pt x="1509" y="1160"/>
                </a:moveTo>
                <a:lnTo>
                  <a:pt x="1530" y="1179"/>
                </a:lnTo>
                <a:lnTo>
                  <a:pt x="1532" y="1175"/>
                </a:lnTo>
                <a:lnTo>
                  <a:pt x="1511" y="1156"/>
                </a:lnTo>
                <a:lnTo>
                  <a:pt x="1509" y="1160"/>
                </a:lnTo>
                <a:close/>
                <a:moveTo>
                  <a:pt x="71" y="1143"/>
                </a:moveTo>
                <a:lnTo>
                  <a:pt x="73" y="1147"/>
                </a:lnTo>
                <a:lnTo>
                  <a:pt x="101" y="1143"/>
                </a:lnTo>
                <a:lnTo>
                  <a:pt x="99" y="1138"/>
                </a:lnTo>
                <a:lnTo>
                  <a:pt x="71" y="1143"/>
                </a:lnTo>
                <a:close/>
                <a:moveTo>
                  <a:pt x="1527" y="1120"/>
                </a:moveTo>
                <a:lnTo>
                  <a:pt x="1549" y="1138"/>
                </a:lnTo>
                <a:lnTo>
                  <a:pt x="1551" y="1133"/>
                </a:lnTo>
                <a:lnTo>
                  <a:pt x="1530" y="1115"/>
                </a:lnTo>
                <a:lnTo>
                  <a:pt x="1527" y="1120"/>
                </a:lnTo>
                <a:close/>
                <a:moveTo>
                  <a:pt x="54" y="1102"/>
                </a:moveTo>
                <a:lnTo>
                  <a:pt x="56" y="1106"/>
                </a:lnTo>
                <a:lnTo>
                  <a:pt x="84" y="1102"/>
                </a:lnTo>
                <a:lnTo>
                  <a:pt x="82" y="1098"/>
                </a:lnTo>
                <a:lnTo>
                  <a:pt x="54" y="1102"/>
                </a:lnTo>
                <a:close/>
                <a:moveTo>
                  <a:pt x="1544" y="1078"/>
                </a:moveTo>
                <a:lnTo>
                  <a:pt x="1567" y="1095"/>
                </a:lnTo>
                <a:lnTo>
                  <a:pt x="1569" y="1090"/>
                </a:lnTo>
                <a:lnTo>
                  <a:pt x="1546" y="1073"/>
                </a:lnTo>
                <a:lnTo>
                  <a:pt x="1544" y="1078"/>
                </a:lnTo>
                <a:close/>
                <a:moveTo>
                  <a:pt x="39" y="1058"/>
                </a:moveTo>
                <a:lnTo>
                  <a:pt x="41" y="1063"/>
                </a:lnTo>
                <a:lnTo>
                  <a:pt x="69" y="1061"/>
                </a:lnTo>
                <a:lnTo>
                  <a:pt x="67" y="1057"/>
                </a:lnTo>
                <a:lnTo>
                  <a:pt x="39" y="1058"/>
                </a:lnTo>
                <a:close/>
                <a:moveTo>
                  <a:pt x="1558" y="1036"/>
                </a:moveTo>
                <a:lnTo>
                  <a:pt x="1582" y="1051"/>
                </a:lnTo>
                <a:lnTo>
                  <a:pt x="1583" y="1047"/>
                </a:lnTo>
                <a:lnTo>
                  <a:pt x="1560" y="1031"/>
                </a:lnTo>
                <a:lnTo>
                  <a:pt x="1558" y="1036"/>
                </a:lnTo>
                <a:close/>
                <a:moveTo>
                  <a:pt x="28" y="1019"/>
                </a:moveTo>
                <a:lnTo>
                  <a:pt x="56" y="1019"/>
                </a:lnTo>
                <a:lnTo>
                  <a:pt x="55" y="1015"/>
                </a:lnTo>
                <a:lnTo>
                  <a:pt x="26" y="1015"/>
                </a:lnTo>
                <a:lnTo>
                  <a:pt x="28" y="1019"/>
                </a:lnTo>
                <a:close/>
                <a:moveTo>
                  <a:pt x="1570" y="993"/>
                </a:moveTo>
                <a:lnTo>
                  <a:pt x="1594" y="1007"/>
                </a:lnTo>
                <a:lnTo>
                  <a:pt x="1596" y="1002"/>
                </a:lnTo>
                <a:lnTo>
                  <a:pt x="1571" y="988"/>
                </a:lnTo>
                <a:lnTo>
                  <a:pt x="1570" y="993"/>
                </a:lnTo>
                <a:close/>
                <a:moveTo>
                  <a:pt x="17" y="976"/>
                </a:moveTo>
                <a:lnTo>
                  <a:pt x="45" y="977"/>
                </a:lnTo>
                <a:lnTo>
                  <a:pt x="45" y="972"/>
                </a:lnTo>
                <a:lnTo>
                  <a:pt x="16" y="971"/>
                </a:lnTo>
                <a:lnTo>
                  <a:pt x="17" y="976"/>
                </a:lnTo>
                <a:close/>
                <a:moveTo>
                  <a:pt x="1579" y="949"/>
                </a:moveTo>
                <a:lnTo>
                  <a:pt x="1605" y="961"/>
                </a:lnTo>
                <a:lnTo>
                  <a:pt x="1605" y="957"/>
                </a:lnTo>
                <a:lnTo>
                  <a:pt x="1579" y="944"/>
                </a:lnTo>
                <a:lnTo>
                  <a:pt x="1579" y="949"/>
                </a:lnTo>
                <a:close/>
                <a:moveTo>
                  <a:pt x="9" y="931"/>
                </a:moveTo>
                <a:lnTo>
                  <a:pt x="37" y="934"/>
                </a:lnTo>
                <a:lnTo>
                  <a:pt x="37" y="929"/>
                </a:lnTo>
                <a:lnTo>
                  <a:pt x="9" y="927"/>
                </a:lnTo>
                <a:lnTo>
                  <a:pt x="9" y="931"/>
                </a:lnTo>
                <a:close/>
                <a:moveTo>
                  <a:pt x="1586" y="905"/>
                </a:moveTo>
                <a:lnTo>
                  <a:pt x="1612" y="916"/>
                </a:lnTo>
                <a:lnTo>
                  <a:pt x="1612" y="912"/>
                </a:lnTo>
                <a:lnTo>
                  <a:pt x="1586" y="901"/>
                </a:lnTo>
                <a:lnTo>
                  <a:pt x="1586" y="905"/>
                </a:lnTo>
                <a:close/>
                <a:moveTo>
                  <a:pt x="4" y="886"/>
                </a:moveTo>
                <a:lnTo>
                  <a:pt x="32" y="891"/>
                </a:lnTo>
                <a:lnTo>
                  <a:pt x="31" y="886"/>
                </a:lnTo>
                <a:lnTo>
                  <a:pt x="3" y="881"/>
                </a:lnTo>
                <a:lnTo>
                  <a:pt x="4" y="886"/>
                </a:lnTo>
                <a:close/>
                <a:moveTo>
                  <a:pt x="1590" y="861"/>
                </a:moveTo>
                <a:lnTo>
                  <a:pt x="1616" y="870"/>
                </a:lnTo>
                <a:lnTo>
                  <a:pt x="1617" y="866"/>
                </a:lnTo>
                <a:lnTo>
                  <a:pt x="1590" y="856"/>
                </a:lnTo>
                <a:lnTo>
                  <a:pt x="1590" y="861"/>
                </a:lnTo>
                <a:close/>
                <a:moveTo>
                  <a:pt x="1" y="840"/>
                </a:moveTo>
                <a:lnTo>
                  <a:pt x="28" y="847"/>
                </a:lnTo>
                <a:lnTo>
                  <a:pt x="28" y="842"/>
                </a:lnTo>
                <a:lnTo>
                  <a:pt x="0" y="836"/>
                </a:lnTo>
                <a:lnTo>
                  <a:pt x="1" y="840"/>
                </a:lnTo>
                <a:close/>
                <a:moveTo>
                  <a:pt x="1591" y="816"/>
                </a:moveTo>
                <a:lnTo>
                  <a:pt x="1618" y="825"/>
                </a:lnTo>
                <a:lnTo>
                  <a:pt x="1619" y="819"/>
                </a:lnTo>
                <a:lnTo>
                  <a:pt x="1591" y="812"/>
                </a:lnTo>
                <a:lnTo>
                  <a:pt x="1591" y="816"/>
                </a:lnTo>
                <a:close/>
                <a:moveTo>
                  <a:pt x="0" y="795"/>
                </a:moveTo>
                <a:lnTo>
                  <a:pt x="28" y="804"/>
                </a:lnTo>
                <a:lnTo>
                  <a:pt x="28" y="799"/>
                </a:lnTo>
                <a:lnTo>
                  <a:pt x="0" y="791"/>
                </a:lnTo>
                <a:lnTo>
                  <a:pt x="0" y="795"/>
                </a:lnTo>
                <a:close/>
                <a:moveTo>
                  <a:pt x="1590" y="772"/>
                </a:moveTo>
                <a:lnTo>
                  <a:pt x="1618" y="778"/>
                </a:lnTo>
                <a:lnTo>
                  <a:pt x="1618" y="773"/>
                </a:lnTo>
                <a:lnTo>
                  <a:pt x="1590" y="767"/>
                </a:lnTo>
                <a:lnTo>
                  <a:pt x="1590" y="772"/>
                </a:lnTo>
                <a:close/>
                <a:moveTo>
                  <a:pt x="2" y="750"/>
                </a:moveTo>
                <a:lnTo>
                  <a:pt x="29" y="760"/>
                </a:lnTo>
                <a:lnTo>
                  <a:pt x="30" y="755"/>
                </a:lnTo>
                <a:lnTo>
                  <a:pt x="2" y="745"/>
                </a:lnTo>
                <a:lnTo>
                  <a:pt x="2" y="750"/>
                </a:lnTo>
                <a:close/>
                <a:moveTo>
                  <a:pt x="1587" y="728"/>
                </a:moveTo>
                <a:lnTo>
                  <a:pt x="1615" y="732"/>
                </a:lnTo>
                <a:lnTo>
                  <a:pt x="1615" y="727"/>
                </a:lnTo>
                <a:lnTo>
                  <a:pt x="1586" y="722"/>
                </a:lnTo>
                <a:lnTo>
                  <a:pt x="1587" y="728"/>
                </a:lnTo>
                <a:close/>
                <a:moveTo>
                  <a:pt x="6" y="706"/>
                </a:moveTo>
                <a:lnTo>
                  <a:pt x="33" y="716"/>
                </a:lnTo>
                <a:lnTo>
                  <a:pt x="34" y="711"/>
                </a:lnTo>
                <a:lnTo>
                  <a:pt x="7" y="700"/>
                </a:lnTo>
                <a:lnTo>
                  <a:pt x="6" y="706"/>
                </a:lnTo>
                <a:close/>
                <a:moveTo>
                  <a:pt x="1581" y="683"/>
                </a:moveTo>
                <a:lnTo>
                  <a:pt x="1609" y="687"/>
                </a:lnTo>
                <a:lnTo>
                  <a:pt x="1609" y="681"/>
                </a:lnTo>
                <a:lnTo>
                  <a:pt x="1580" y="678"/>
                </a:lnTo>
                <a:lnTo>
                  <a:pt x="1581" y="683"/>
                </a:lnTo>
                <a:close/>
                <a:moveTo>
                  <a:pt x="14" y="660"/>
                </a:moveTo>
                <a:lnTo>
                  <a:pt x="39" y="673"/>
                </a:lnTo>
                <a:lnTo>
                  <a:pt x="41" y="668"/>
                </a:lnTo>
                <a:lnTo>
                  <a:pt x="15" y="655"/>
                </a:lnTo>
                <a:lnTo>
                  <a:pt x="14" y="660"/>
                </a:lnTo>
                <a:close/>
                <a:moveTo>
                  <a:pt x="1573" y="640"/>
                </a:moveTo>
                <a:lnTo>
                  <a:pt x="1601" y="642"/>
                </a:lnTo>
                <a:lnTo>
                  <a:pt x="1601" y="637"/>
                </a:lnTo>
                <a:lnTo>
                  <a:pt x="1572" y="635"/>
                </a:lnTo>
                <a:lnTo>
                  <a:pt x="1573" y="640"/>
                </a:lnTo>
                <a:close/>
                <a:moveTo>
                  <a:pt x="24" y="616"/>
                </a:moveTo>
                <a:lnTo>
                  <a:pt x="48" y="630"/>
                </a:lnTo>
                <a:lnTo>
                  <a:pt x="50" y="625"/>
                </a:lnTo>
                <a:lnTo>
                  <a:pt x="25" y="611"/>
                </a:lnTo>
                <a:lnTo>
                  <a:pt x="24" y="616"/>
                </a:lnTo>
                <a:close/>
                <a:moveTo>
                  <a:pt x="1562" y="598"/>
                </a:moveTo>
                <a:lnTo>
                  <a:pt x="1591" y="598"/>
                </a:lnTo>
                <a:lnTo>
                  <a:pt x="1590" y="593"/>
                </a:lnTo>
                <a:lnTo>
                  <a:pt x="1561" y="593"/>
                </a:lnTo>
                <a:lnTo>
                  <a:pt x="1562" y="598"/>
                </a:lnTo>
                <a:close/>
                <a:moveTo>
                  <a:pt x="35" y="572"/>
                </a:moveTo>
                <a:lnTo>
                  <a:pt x="60" y="588"/>
                </a:lnTo>
                <a:lnTo>
                  <a:pt x="61" y="583"/>
                </a:lnTo>
                <a:lnTo>
                  <a:pt x="37" y="568"/>
                </a:lnTo>
                <a:lnTo>
                  <a:pt x="35" y="572"/>
                </a:lnTo>
                <a:close/>
                <a:moveTo>
                  <a:pt x="1547" y="551"/>
                </a:moveTo>
                <a:lnTo>
                  <a:pt x="1549" y="556"/>
                </a:lnTo>
                <a:lnTo>
                  <a:pt x="1578" y="554"/>
                </a:lnTo>
                <a:lnTo>
                  <a:pt x="1576" y="549"/>
                </a:lnTo>
                <a:lnTo>
                  <a:pt x="1547" y="551"/>
                </a:lnTo>
                <a:close/>
                <a:moveTo>
                  <a:pt x="50" y="530"/>
                </a:moveTo>
                <a:lnTo>
                  <a:pt x="73" y="547"/>
                </a:lnTo>
                <a:lnTo>
                  <a:pt x="75" y="542"/>
                </a:lnTo>
                <a:lnTo>
                  <a:pt x="52" y="525"/>
                </a:lnTo>
                <a:lnTo>
                  <a:pt x="50" y="530"/>
                </a:lnTo>
                <a:close/>
                <a:moveTo>
                  <a:pt x="1532" y="510"/>
                </a:moveTo>
                <a:lnTo>
                  <a:pt x="1534" y="515"/>
                </a:lnTo>
                <a:lnTo>
                  <a:pt x="1562" y="512"/>
                </a:lnTo>
                <a:lnTo>
                  <a:pt x="1560" y="508"/>
                </a:lnTo>
                <a:lnTo>
                  <a:pt x="1532" y="510"/>
                </a:lnTo>
                <a:close/>
                <a:moveTo>
                  <a:pt x="67" y="487"/>
                </a:moveTo>
                <a:lnTo>
                  <a:pt x="89" y="505"/>
                </a:lnTo>
                <a:lnTo>
                  <a:pt x="91" y="501"/>
                </a:lnTo>
                <a:lnTo>
                  <a:pt x="69" y="483"/>
                </a:lnTo>
                <a:lnTo>
                  <a:pt x="67" y="487"/>
                </a:lnTo>
                <a:close/>
                <a:moveTo>
                  <a:pt x="1514" y="471"/>
                </a:moveTo>
                <a:lnTo>
                  <a:pt x="1517" y="475"/>
                </a:lnTo>
                <a:lnTo>
                  <a:pt x="1545" y="471"/>
                </a:lnTo>
                <a:lnTo>
                  <a:pt x="1542" y="466"/>
                </a:lnTo>
                <a:lnTo>
                  <a:pt x="1514" y="471"/>
                </a:lnTo>
                <a:close/>
                <a:moveTo>
                  <a:pt x="86" y="447"/>
                </a:moveTo>
                <a:lnTo>
                  <a:pt x="107" y="466"/>
                </a:lnTo>
                <a:lnTo>
                  <a:pt x="110" y="461"/>
                </a:lnTo>
                <a:lnTo>
                  <a:pt x="88" y="442"/>
                </a:lnTo>
                <a:lnTo>
                  <a:pt x="86" y="447"/>
                </a:lnTo>
                <a:close/>
                <a:moveTo>
                  <a:pt x="1494" y="432"/>
                </a:moveTo>
                <a:lnTo>
                  <a:pt x="1496" y="436"/>
                </a:lnTo>
                <a:lnTo>
                  <a:pt x="1524" y="430"/>
                </a:lnTo>
                <a:lnTo>
                  <a:pt x="1522" y="425"/>
                </a:lnTo>
                <a:lnTo>
                  <a:pt x="1494" y="432"/>
                </a:lnTo>
                <a:close/>
                <a:moveTo>
                  <a:pt x="108" y="407"/>
                </a:moveTo>
                <a:lnTo>
                  <a:pt x="127" y="427"/>
                </a:lnTo>
                <a:lnTo>
                  <a:pt x="130" y="423"/>
                </a:lnTo>
                <a:lnTo>
                  <a:pt x="110" y="402"/>
                </a:lnTo>
                <a:lnTo>
                  <a:pt x="108" y="407"/>
                </a:lnTo>
                <a:close/>
                <a:moveTo>
                  <a:pt x="1472" y="394"/>
                </a:moveTo>
                <a:lnTo>
                  <a:pt x="1474" y="398"/>
                </a:lnTo>
                <a:lnTo>
                  <a:pt x="1501" y="390"/>
                </a:lnTo>
                <a:lnTo>
                  <a:pt x="1499" y="386"/>
                </a:lnTo>
                <a:lnTo>
                  <a:pt x="1472" y="394"/>
                </a:lnTo>
                <a:close/>
                <a:moveTo>
                  <a:pt x="132" y="368"/>
                </a:moveTo>
                <a:lnTo>
                  <a:pt x="150" y="389"/>
                </a:lnTo>
                <a:lnTo>
                  <a:pt x="153" y="385"/>
                </a:lnTo>
                <a:lnTo>
                  <a:pt x="134" y="364"/>
                </a:lnTo>
                <a:lnTo>
                  <a:pt x="132" y="368"/>
                </a:lnTo>
                <a:close/>
                <a:moveTo>
                  <a:pt x="1448" y="358"/>
                </a:moveTo>
                <a:lnTo>
                  <a:pt x="1450" y="362"/>
                </a:lnTo>
                <a:lnTo>
                  <a:pt x="1478" y="352"/>
                </a:lnTo>
                <a:lnTo>
                  <a:pt x="1475" y="348"/>
                </a:lnTo>
                <a:lnTo>
                  <a:pt x="1448" y="358"/>
                </a:lnTo>
                <a:close/>
                <a:moveTo>
                  <a:pt x="157" y="331"/>
                </a:moveTo>
                <a:lnTo>
                  <a:pt x="175" y="353"/>
                </a:lnTo>
                <a:lnTo>
                  <a:pt x="177" y="350"/>
                </a:lnTo>
                <a:lnTo>
                  <a:pt x="160" y="327"/>
                </a:lnTo>
                <a:lnTo>
                  <a:pt x="157" y="331"/>
                </a:lnTo>
                <a:close/>
                <a:moveTo>
                  <a:pt x="1421" y="323"/>
                </a:moveTo>
                <a:lnTo>
                  <a:pt x="1424" y="326"/>
                </a:lnTo>
                <a:lnTo>
                  <a:pt x="1450" y="315"/>
                </a:lnTo>
                <a:lnTo>
                  <a:pt x="1448" y="311"/>
                </a:lnTo>
                <a:lnTo>
                  <a:pt x="1421" y="323"/>
                </a:lnTo>
                <a:close/>
                <a:moveTo>
                  <a:pt x="185" y="295"/>
                </a:moveTo>
                <a:lnTo>
                  <a:pt x="201" y="318"/>
                </a:lnTo>
                <a:lnTo>
                  <a:pt x="205" y="315"/>
                </a:lnTo>
                <a:lnTo>
                  <a:pt x="188" y="292"/>
                </a:lnTo>
                <a:lnTo>
                  <a:pt x="185" y="295"/>
                </a:lnTo>
                <a:close/>
                <a:moveTo>
                  <a:pt x="1393" y="289"/>
                </a:moveTo>
                <a:lnTo>
                  <a:pt x="1396" y="293"/>
                </a:lnTo>
                <a:lnTo>
                  <a:pt x="1422" y="281"/>
                </a:lnTo>
                <a:lnTo>
                  <a:pt x="1419" y="277"/>
                </a:lnTo>
                <a:lnTo>
                  <a:pt x="1393" y="289"/>
                </a:lnTo>
                <a:close/>
                <a:moveTo>
                  <a:pt x="215" y="261"/>
                </a:moveTo>
                <a:lnTo>
                  <a:pt x="230" y="285"/>
                </a:lnTo>
                <a:lnTo>
                  <a:pt x="233" y="281"/>
                </a:lnTo>
                <a:lnTo>
                  <a:pt x="218" y="257"/>
                </a:lnTo>
                <a:lnTo>
                  <a:pt x="215" y="261"/>
                </a:lnTo>
                <a:close/>
                <a:moveTo>
                  <a:pt x="1363" y="257"/>
                </a:moveTo>
                <a:lnTo>
                  <a:pt x="1366" y="261"/>
                </a:lnTo>
                <a:lnTo>
                  <a:pt x="1391" y="247"/>
                </a:lnTo>
                <a:lnTo>
                  <a:pt x="1388" y="244"/>
                </a:lnTo>
                <a:lnTo>
                  <a:pt x="1363" y="257"/>
                </a:lnTo>
                <a:close/>
                <a:moveTo>
                  <a:pt x="246" y="229"/>
                </a:moveTo>
                <a:lnTo>
                  <a:pt x="260" y="254"/>
                </a:lnTo>
                <a:lnTo>
                  <a:pt x="263" y="251"/>
                </a:lnTo>
                <a:lnTo>
                  <a:pt x="250" y="225"/>
                </a:lnTo>
                <a:lnTo>
                  <a:pt x="246" y="229"/>
                </a:lnTo>
                <a:close/>
                <a:moveTo>
                  <a:pt x="1331" y="227"/>
                </a:moveTo>
                <a:lnTo>
                  <a:pt x="1335" y="231"/>
                </a:lnTo>
                <a:lnTo>
                  <a:pt x="1359" y="215"/>
                </a:lnTo>
                <a:lnTo>
                  <a:pt x="1355" y="212"/>
                </a:lnTo>
                <a:lnTo>
                  <a:pt x="1331" y="227"/>
                </a:lnTo>
                <a:close/>
                <a:moveTo>
                  <a:pt x="279" y="198"/>
                </a:moveTo>
                <a:lnTo>
                  <a:pt x="292" y="224"/>
                </a:lnTo>
                <a:lnTo>
                  <a:pt x="296" y="220"/>
                </a:lnTo>
                <a:lnTo>
                  <a:pt x="283" y="194"/>
                </a:lnTo>
                <a:lnTo>
                  <a:pt x="279" y="198"/>
                </a:lnTo>
                <a:close/>
                <a:moveTo>
                  <a:pt x="1298" y="199"/>
                </a:moveTo>
                <a:lnTo>
                  <a:pt x="1302" y="202"/>
                </a:lnTo>
                <a:lnTo>
                  <a:pt x="1325" y="186"/>
                </a:lnTo>
                <a:lnTo>
                  <a:pt x="1321" y="182"/>
                </a:lnTo>
                <a:lnTo>
                  <a:pt x="1298" y="199"/>
                </a:lnTo>
                <a:close/>
                <a:moveTo>
                  <a:pt x="315" y="169"/>
                </a:moveTo>
                <a:lnTo>
                  <a:pt x="326" y="196"/>
                </a:lnTo>
                <a:lnTo>
                  <a:pt x="329" y="192"/>
                </a:lnTo>
                <a:lnTo>
                  <a:pt x="319" y="166"/>
                </a:lnTo>
                <a:lnTo>
                  <a:pt x="315" y="169"/>
                </a:lnTo>
                <a:close/>
                <a:moveTo>
                  <a:pt x="1263" y="173"/>
                </a:moveTo>
                <a:lnTo>
                  <a:pt x="1267" y="175"/>
                </a:lnTo>
                <a:lnTo>
                  <a:pt x="1290" y="158"/>
                </a:lnTo>
                <a:lnTo>
                  <a:pt x="1286" y="155"/>
                </a:lnTo>
                <a:lnTo>
                  <a:pt x="1263" y="173"/>
                </a:lnTo>
                <a:close/>
                <a:moveTo>
                  <a:pt x="351" y="143"/>
                </a:moveTo>
                <a:lnTo>
                  <a:pt x="360" y="169"/>
                </a:lnTo>
                <a:lnTo>
                  <a:pt x="365" y="166"/>
                </a:lnTo>
                <a:lnTo>
                  <a:pt x="355" y="140"/>
                </a:lnTo>
                <a:lnTo>
                  <a:pt x="351" y="143"/>
                </a:lnTo>
                <a:close/>
                <a:moveTo>
                  <a:pt x="1227" y="148"/>
                </a:moveTo>
                <a:lnTo>
                  <a:pt x="1231" y="151"/>
                </a:lnTo>
                <a:lnTo>
                  <a:pt x="1252" y="132"/>
                </a:lnTo>
                <a:lnTo>
                  <a:pt x="1248" y="129"/>
                </a:lnTo>
                <a:lnTo>
                  <a:pt x="1227" y="148"/>
                </a:lnTo>
                <a:close/>
                <a:moveTo>
                  <a:pt x="389" y="118"/>
                </a:moveTo>
                <a:lnTo>
                  <a:pt x="397" y="145"/>
                </a:lnTo>
                <a:lnTo>
                  <a:pt x="401" y="143"/>
                </a:lnTo>
                <a:lnTo>
                  <a:pt x="393" y="115"/>
                </a:lnTo>
                <a:lnTo>
                  <a:pt x="389" y="118"/>
                </a:lnTo>
                <a:close/>
                <a:moveTo>
                  <a:pt x="1189" y="126"/>
                </a:moveTo>
                <a:lnTo>
                  <a:pt x="1193" y="128"/>
                </a:lnTo>
                <a:lnTo>
                  <a:pt x="1214" y="108"/>
                </a:lnTo>
                <a:lnTo>
                  <a:pt x="1209" y="106"/>
                </a:lnTo>
                <a:lnTo>
                  <a:pt x="1189" y="126"/>
                </a:lnTo>
                <a:close/>
                <a:moveTo>
                  <a:pt x="429" y="95"/>
                </a:moveTo>
                <a:lnTo>
                  <a:pt x="435" y="123"/>
                </a:lnTo>
                <a:lnTo>
                  <a:pt x="439" y="121"/>
                </a:lnTo>
                <a:lnTo>
                  <a:pt x="433" y="93"/>
                </a:lnTo>
                <a:lnTo>
                  <a:pt x="429" y="95"/>
                </a:lnTo>
                <a:close/>
                <a:moveTo>
                  <a:pt x="1150" y="106"/>
                </a:moveTo>
                <a:lnTo>
                  <a:pt x="1154" y="108"/>
                </a:lnTo>
                <a:lnTo>
                  <a:pt x="1174" y="86"/>
                </a:lnTo>
                <a:lnTo>
                  <a:pt x="1169" y="84"/>
                </a:lnTo>
                <a:lnTo>
                  <a:pt x="1150" y="106"/>
                </a:lnTo>
                <a:close/>
                <a:moveTo>
                  <a:pt x="469" y="76"/>
                </a:moveTo>
                <a:lnTo>
                  <a:pt x="474" y="104"/>
                </a:lnTo>
                <a:lnTo>
                  <a:pt x="478" y="102"/>
                </a:lnTo>
                <a:lnTo>
                  <a:pt x="473" y="73"/>
                </a:lnTo>
                <a:lnTo>
                  <a:pt x="469" y="76"/>
                </a:lnTo>
                <a:close/>
                <a:moveTo>
                  <a:pt x="1111" y="88"/>
                </a:moveTo>
                <a:lnTo>
                  <a:pt x="1115" y="90"/>
                </a:lnTo>
                <a:lnTo>
                  <a:pt x="1133" y="67"/>
                </a:lnTo>
                <a:lnTo>
                  <a:pt x="1128" y="65"/>
                </a:lnTo>
                <a:lnTo>
                  <a:pt x="1111" y="88"/>
                </a:lnTo>
                <a:close/>
                <a:moveTo>
                  <a:pt x="510" y="57"/>
                </a:moveTo>
                <a:lnTo>
                  <a:pt x="513" y="86"/>
                </a:lnTo>
                <a:lnTo>
                  <a:pt x="518" y="84"/>
                </a:lnTo>
                <a:lnTo>
                  <a:pt x="515" y="56"/>
                </a:lnTo>
                <a:lnTo>
                  <a:pt x="510" y="57"/>
                </a:lnTo>
                <a:close/>
                <a:moveTo>
                  <a:pt x="1070" y="72"/>
                </a:moveTo>
                <a:lnTo>
                  <a:pt x="1074" y="74"/>
                </a:lnTo>
                <a:lnTo>
                  <a:pt x="1091" y="50"/>
                </a:lnTo>
                <a:lnTo>
                  <a:pt x="1086" y="49"/>
                </a:lnTo>
                <a:lnTo>
                  <a:pt x="1070" y="72"/>
                </a:lnTo>
                <a:close/>
                <a:moveTo>
                  <a:pt x="552" y="42"/>
                </a:moveTo>
                <a:lnTo>
                  <a:pt x="554" y="70"/>
                </a:lnTo>
                <a:lnTo>
                  <a:pt x="559" y="69"/>
                </a:lnTo>
                <a:lnTo>
                  <a:pt x="557" y="40"/>
                </a:lnTo>
                <a:lnTo>
                  <a:pt x="552" y="42"/>
                </a:lnTo>
                <a:close/>
                <a:moveTo>
                  <a:pt x="1028" y="58"/>
                </a:moveTo>
                <a:lnTo>
                  <a:pt x="1033" y="60"/>
                </a:lnTo>
                <a:lnTo>
                  <a:pt x="1048" y="36"/>
                </a:lnTo>
                <a:lnTo>
                  <a:pt x="1043" y="35"/>
                </a:lnTo>
                <a:lnTo>
                  <a:pt x="1028" y="58"/>
                </a:lnTo>
                <a:close/>
                <a:moveTo>
                  <a:pt x="596" y="28"/>
                </a:moveTo>
                <a:lnTo>
                  <a:pt x="596" y="57"/>
                </a:lnTo>
                <a:lnTo>
                  <a:pt x="601" y="56"/>
                </a:lnTo>
                <a:lnTo>
                  <a:pt x="601" y="27"/>
                </a:lnTo>
                <a:lnTo>
                  <a:pt x="596" y="28"/>
                </a:lnTo>
                <a:close/>
                <a:moveTo>
                  <a:pt x="986" y="48"/>
                </a:moveTo>
                <a:lnTo>
                  <a:pt x="990" y="49"/>
                </a:lnTo>
                <a:lnTo>
                  <a:pt x="1005" y="24"/>
                </a:lnTo>
                <a:lnTo>
                  <a:pt x="1000" y="23"/>
                </a:lnTo>
                <a:lnTo>
                  <a:pt x="986" y="48"/>
                </a:lnTo>
                <a:close/>
                <a:moveTo>
                  <a:pt x="641" y="18"/>
                </a:moveTo>
                <a:lnTo>
                  <a:pt x="639" y="46"/>
                </a:lnTo>
                <a:lnTo>
                  <a:pt x="643" y="45"/>
                </a:lnTo>
                <a:lnTo>
                  <a:pt x="645" y="17"/>
                </a:lnTo>
                <a:lnTo>
                  <a:pt x="641" y="18"/>
                </a:lnTo>
                <a:close/>
                <a:moveTo>
                  <a:pt x="943" y="39"/>
                </a:moveTo>
                <a:lnTo>
                  <a:pt x="947" y="40"/>
                </a:lnTo>
                <a:lnTo>
                  <a:pt x="960" y="14"/>
                </a:lnTo>
                <a:lnTo>
                  <a:pt x="955" y="13"/>
                </a:lnTo>
                <a:lnTo>
                  <a:pt x="943" y="39"/>
                </a:lnTo>
                <a:close/>
                <a:moveTo>
                  <a:pt x="685" y="10"/>
                </a:moveTo>
                <a:lnTo>
                  <a:pt x="682" y="38"/>
                </a:lnTo>
                <a:lnTo>
                  <a:pt x="686" y="37"/>
                </a:lnTo>
                <a:lnTo>
                  <a:pt x="690" y="9"/>
                </a:lnTo>
                <a:lnTo>
                  <a:pt x="685" y="10"/>
                </a:lnTo>
                <a:close/>
                <a:moveTo>
                  <a:pt x="900" y="33"/>
                </a:moveTo>
                <a:lnTo>
                  <a:pt x="904" y="33"/>
                </a:lnTo>
                <a:lnTo>
                  <a:pt x="915" y="7"/>
                </a:lnTo>
                <a:lnTo>
                  <a:pt x="910" y="7"/>
                </a:lnTo>
                <a:lnTo>
                  <a:pt x="900" y="33"/>
                </a:lnTo>
                <a:close/>
                <a:moveTo>
                  <a:pt x="729" y="4"/>
                </a:moveTo>
                <a:lnTo>
                  <a:pt x="725" y="32"/>
                </a:lnTo>
                <a:lnTo>
                  <a:pt x="730" y="32"/>
                </a:lnTo>
                <a:lnTo>
                  <a:pt x="734" y="4"/>
                </a:lnTo>
                <a:lnTo>
                  <a:pt x="729" y="4"/>
                </a:lnTo>
                <a:close/>
                <a:moveTo>
                  <a:pt x="856" y="29"/>
                </a:moveTo>
                <a:lnTo>
                  <a:pt x="861" y="30"/>
                </a:lnTo>
                <a:lnTo>
                  <a:pt x="870" y="2"/>
                </a:lnTo>
                <a:lnTo>
                  <a:pt x="865" y="2"/>
                </a:lnTo>
                <a:lnTo>
                  <a:pt x="856" y="29"/>
                </a:lnTo>
                <a:close/>
                <a:moveTo>
                  <a:pt x="775" y="1"/>
                </a:moveTo>
                <a:lnTo>
                  <a:pt x="768" y="28"/>
                </a:lnTo>
                <a:lnTo>
                  <a:pt x="773" y="28"/>
                </a:lnTo>
                <a:lnTo>
                  <a:pt x="780" y="1"/>
                </a:lnTo>
                <a:lnTo>
                  <a:pt x="775" y="1"/>
                </a:lnTo>
                <a:close/>
                <a:moveTo>
                  <a:pt x="820" y="0"/>
                </a:moveTo>
                <a:lnTo>
                  <a:pt x="812" y="28"/>
                </a:lnTo>
                <a:lnTo>
                  <a:pt x="817" y="28"/>
                </a:lnTo>
                <a:lnTo>
                  <a:pt x="825" y="0"/>
                </a:lnTo>
                <a:lnTo>
                  <a:pt x="820" y="0"/>
                </a:ln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3" name="Freeform 9"/>
          <p:cNvSpPr>
            <a:spLocks noEditPoints="1"/>
          </p:cNvSpPr>
          <p:nvPr/>
        </p:nvSpPr>
        <p:spPr bwMode="auto">
          <a:xfrm>
            <a:off x="5705405" y="861358"/>
            <a:ext cx="2769206" cy="2773282"/>
          </a:xfrm>
          <a:custGeom>
            <a:avLst/>
            <a:gdLst>
              <a:gd name="T0" fmla="*/ 656 w 1359"/>
              <a:gd name="T1" fmla="*/ 1333 h 1361"/>
              <a:gd name="T2" fmla="*/ 597 w 1359"/>
              <a:gd name="T3" fmla="*/ 1356 h 1361"/>
              <a:gd name="T4" fmla="*/ 787 w 1359"/>
              <a:gd name="T5" fmla="*/ 1324 h 1361"/>
              <a:gd name="T6" fmla="*/ 823 w 1359"/>
              <a:gd name="T7" fmla="*/ 1346 h 1361"/>
              <a:gd name="T8" fmla="*/ 508 w 1359"/>
              <a:gd name="T9" fmla="*/ 1339 h 1361"/>
              <a:gd name="T10" fmla="*/ 485 w 1359"/>
              <a:gd name="T11" fmla="*/ 1304 h 1361"/>
              <a:gd name="T12" fmla="*/ 422 w 1359"/>
              <a:gd name="T13" fmla="*/ 1311 h 1361"/>
              <a:gd name="T14" fmla="*/ 953 w 1359"/>
              <a:gd name="T15" fmla="*/ 1273 h 1361"/>
              <a:gd name="T16" fmla="*/ 994 w 1359"/>
              <a:gd name="T17" fmla="*/ 1284 h 1361"/>
              <a:gd name="T18" fmla="*/ 340 w 1359"/>
              <a:gd name="T19" fmla="*/ 1270 h 1361"/>
              <a:gd name="T20" fmla="*/ 327 w 1359"/>
              <a:gd name="T21" fmla="*/ 1230 h 1361"/>
              <a:gd name="T22" fmla="*/ 264 w 1359"/>
              <a:gd name="T23" fmla="*/ 1219 h 1361"/>
              <a:gd name="T24" fmla="*/ 1100 w 1359"/>
              <a:gd name="T25" fmla="*/ 1180 h 1361"/>
              <a:gd name="T26" fmla="*/ 1142 w 1359"/>
              <a:gd name="T27" fmla="*/ 1179 h 1361"/>
              <a:gd name="T28" fmla="*/ 196 w 1359"/>
              <a:gd name="T29" fmla="*/ 1160 h 1361"/>
              <a:gd name="T30" fmla="*/ 194 w 1359"/>
              <a:gd name="T31" fmla="*/ 1117 h 1361"/>
              <a:gd name="T32" fmla="*/ 136 w 1359"/>
              <a:gd name="T33" fmla="*/ 1091 h 1361"/>
              <a:gd name="T34" fmla="*/ 1217 w 1359"/>
              <a:gd name="T35" fmla="*/ 1051 h 1361"/>
              <a:gd name="T36" fmla="*/ 1258 w 1359"/>
              <a:gd name="T37" fmla="*/ 1039 h 1361"/>
              <a:gd name="T38" fmla="*/ 87 w 1359"/>
              <a:gd name="T39" fmla="*/ 1015 h 1361"/>
              <a:gd name="T40" fmla="*/ 96 w 1359"/>
              <a:gd name="T41" fmla="*/ 974 h 1361"/>
              <a:gd name="T42" fmla="*/ 48 w 1359"/>
              <a:gd name="T43" fmla="*/ 933 h 1361"/>
              <a:gd name="T44" fmla="*/ 1296 w 1359"/>
              <a:gd name="T45" fmla="*/ 896 h 1361"/>
              <a:gd name="T46" fmla="*/ 1331 w 1359"/>
              <a:gd name="T47" fmla="*/ 877 h 1361"/>
              <a:gd name="T48" fmla="*/ 21 w 1359"/>
              <a:gd name="T49" fmla="*/ 851 h 1361"/>
              <a:gd name="T50" fmla="*/ 39 w 1359"/>
              <a:gd name="T51" fmla="*/ 804 h 1361"/>
              <a:gd name="T52" fmla="*/ 4 w 1359"/>
              <a:gd name="T53" fmla="*/ 761 h 1361"/>
              <a:gd name="T54" fmla="*/ 1330 w 1359"/>
              <a:gd name="T55" fmla="*/ 728 h 1361"/>
              <a:gd name="T56" fmla="*/ 1359 w 1359"/>
              <a:gd name="T57" fmla="*/ 697 h 1361"/>
              <a:gd name="T58" fmla="*/ 0 w 1359"/>
              <a:gd name="T59" fmla="*/ 671 h 1361"/>
              <a:gd name="T60" fmla="*/ 29 w 1359"/>
              <a:gd name="T61" fmla="*/ 630 h 1361"/>
              <a:gd name="T62" fmla="*/ 7 w 1359"/>
              <a:gd name="T63" fmla="*/ 580 h 1361"/>
              <a:gd name="T64" fmla="*/ 1320 w 1359"/>
              <a:gd name="T65" fmla="*/ 554 h 1361"/>
              <a:gd name="T66" fmla="*/ 1340 w 1359"/>
              <a:gd name="T67" fmla="*/ 517 h 1361"/>
              <a:gd name="T68" fmla="*/ 26 w 1359"/>
              <a:gd name="T69" fmla="*/ 492 h 1361"/>
              <a:gd name="T70" fmla="*/ 65 w 1359"/>
              <a:gd name="T71" fmla="*/ 460 h 1361"/>
              <a:gd name="T72" fmla="*/ 57 w 1359"/>
              <a:gd name="T73" fmla="*/ 406 h 1361"/>
              <a:gd name="T74" fmla="*/ 1291 w 1359"/>
              <a:gd name="T75" fmla="*/ 384 h 1361"/>
              <a:gd name="T76" fmla="*/ 1245 w 1359"/>
              <a:gd name="T77" fmla="*/ 355 h 1361"/>
              <a:gd name="T78" fmla="*/ 99 w 1359"/>
              <a:gd name="T79" fmla="*/ 326 h 1361"/>
              <a:gd name="T80" fmla="*/ 145 w 1359"/>
              <a:gd name="T81" fmla="*/ 305 h 1361"/>
              <a:gd name="T82" fmla="*/ 152 w 1359"/>
              <a:gd name="T83" fmla="*/ 251 h 1361"/>
              <a:gd name="T84" fmla="*/ 1191 w 1359"/>
              <a:gd name="T85" fmla="*/ 233 h 1361"/>
              <a:gd name="T86" fmla="*/ 1139 w 1359"/>
              <a:gd name="T87" fmla="*/ 217 h 1361"/>
              <a:gd name="T88" fmla="*/ 214 w 1359"/>
              <a:gd name="T89" fmla="*/ 184 h 1361"/>
              <a:gd name="T90" fmla="*/ 263 w 1359"/>
              <a:gd name="T91" fmla="*/ 178 h 1361"/>
              <a:gd name="T92" fmla="*/ 285 w 1359"/>
              <a:gd name="T93" fmla="*/ 127 h 1361"/>
              <a:gd name="T94" fmla="*/ 1055 w 1359"/>
              <a:gd name="T95" fmla="*/ 113 h 1361"/>
              <a:gd name="T96" fmla="*/ 1000 w 1359"/>
              <a:gd name="T97" fmla="*/ 112 h 1361"/>
              <a:gd name="T98" fmla="*/ 362 w 1359"/>
              <a:gd name="T99" fmla="*/ 79 h 1361"/>
              <a:gd name="T100" fmla="*/ 412 w 1359"/>
              <a:gd name="T101" fmla="*/ 85 h 1361"/>
              <a:gd name="T102" fmla="*/ 445 w 1359"/>
              <a:gd name="T103" fmla="*/ 42 h 1361"/>
              <a:gd name="T104" fmla="*/ 891 w 1359"/>
              <a:gd name="T105" fmla="*/ 34 h 1361"/>
              <a:gd name="T106" fmla="*/ 838 w 1359"/>
              <a:gd name="T107" fmla="*/ 48 h 1361"/>
              <a:gd name="T108" fmla="*/ 532 w 1359"/>
              <a:gd name="T109" fmla="*/ 16 h 1361"/>
              <a:gd name="T110" fmla="*/ 578 w 1359"/>
              <a:gd name="T111" fmla="*/ 36 h 1361"/>
              <a:gd name="T112" fmla="*/ 622 w 1359"/>
              <a:gd name="T113" fmla="*/ 3 h 1361"/>
              <a:gd name="T114" fmla="*/ 712 w 1359"/>
              <a:gd name="T115" fmla="*/ 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9" h="1361">
                <a:moveTo>
                  <a:pt x="695" y="1333"/>
                </a:moveTo>
                <a:lnTo>
                  <a:pt x="688" y="1361"/>
                </a:lnTo>
                <a:lnTo>
                  <a:pt x="693" y="1361"/>
                </a:lnTo>
                <a:lnTo>
                  <a:pt x="700" y="1333"/>
                </a:lnTo>
                <a:lnTo>
                  <a:pt x="695" y="1333"/>
                </a:lnTo>
                <a:close/>
                <a:moveTo>
                  <a:pt x="643" y="1360"/>
                </a:moveTo>
                <a:lnTo>
                  <a:pt x="647" y="1360"/>
                </a:lnTo>
                <a:lnTo>
                  <a:pt x="656" y="1333"/>
                </a:lnTo>
                <a:lnTo>
                  <a:pt x="652" y="1333"/>
                </a:lnTo>
                <a:lnTo>
                  <a:pt x="643" y="1360"/>
                </a:lnTo>
                <a:close/>
                <a:moveTo>
                  <a:pt x="738" y="1331"/>
                </a:moveTo>
                <a:lnTo>
                  <a:pt x="734" y="1359"/>
                </a:lnTo>
                <a:lnTo>
                  <a:pt x="738" y="1359"/>
                </a:lnTo>
                <a:lnTo>
                  <a:pt x="743" y="1331"/>
                </a:lnTo>
                <a:lnTo>
                  <a:pt x="738" y="1331"/>
                </a:lnTo>
                <a:close/>
                <a:moveTo>
                  <a:pt x="597" y="1356"/>
                </a:moveTo>
                <a:lnTo>
                  <a:pt x="602" y="1357"/>
                </a:lnTo>
                <a:lnTo>
                  <a:pt x="613" y="1330"/>
                </a:lnTo>
                <a:lnTo>
                  <a:pt x="608" y="1330"/>
                </a:lnTo>
                <a:lnTo>
                  <a:pt x="597" y="1356"/>
                </a:lnTo>
                <a:close/>
                <a:moveTo>
                  <a:pt x="782" y="1325"/>
                </a:moveTo>
                <a:lnTo>
                  <a:pt x="779" y="1354"/>
                </a:lnTo>
                <a:lnTo>
                  <a:pt x="783" y="1353"/>
                </a:lnTo>
                <a:lnTo>
                  <a:pt x="787" y="1324"/>
                </a:lnTo>
                <a:lnTo>
                  <a:pt x="782" y="1325"/>
                </a:lnTo>
                <a:close/>
                <a:moveTo>
                  <a:pt x="552" y="1349"/>
                </a:moveTo>
                <a:lnTo>
                  <a:pt x="557" y="1350"/>
                </a:lnTo>
                <a:lnTo>
                  <a:pt x="570" y="1324"/>
                </a:lnTo>
                <a:lnTo>
                  <a:pt x="565" y="1323"/>
                </a:lnTo>
                <a:lnTo>
                  <a:pt x="552" y="1349"/>
                </a:lnTo>
                <a:close/>
                <a:moveTo>
                  <a:pt x="824" y="1318"/>
                </a:moveTo>
                <a:lnTo>
                  <a:pt x="823" y="1346"/>
                </a:lnTo>
                <a:lnTo>
                  <a:pt x="828" y="1345"/>
                </a:lnTo>
                <a:lnTo>
                  <a:pt x="829" y="1316"/>
                </a:lnTo>
                <a:lnTo>
                  <a:pt x="824" y="1318"/>
                </a:lnTo>
                <a:close/>
                <a:moveTo>
                  <a:pt x="508" y="1339"/>
                </a:moveTo>
                <a:lnTo>
                  <a:pt x="513" y="1340"/>
                </a:lnTo>
                <a:lnTo>
                  <a:pt x="527" y="1316"/>
                </a:lnTo>
                <a:lnTo>
                  <a:pt x="522" y="1314"/>
                </a:lnTo>
                <a:lnTo>
                  <a:pt x="508" y="1339"/>
                </a:lnTo>
                <a:close/>
                <a:moveTo>
                  <a:pt x="867" y="1306"/>
                </a:moveTo>
                <a:lnTo>
                  <a:pt x="867" y="1335"/>
                </a:lnTo>
                <a:lnTo>
                  <a:pt x="872" y="1333"/>
                </a:lnTo>
                <a:lnTo>
                  <a:pt x="872" y="1305"/>
                </a:lnTo>
                <a:lnTo>
                  <a:pt x="867" y="1306"/>
                </a:lnTo>
                <a:close/>
                <a:moveTo>
                  <a:pt x="464" y="1326"/>
                </a:moveTo>
                <a:lnTo>
                  <a:pt x="469" y="1328"/>
                </a:lnTo>
                <a:lnTo>
                  <a:pt x="485" y="1304"/>
                </a:lnTo>
                <a:lnTo>
                  <a:pt x="480" y="1303"/>
                </a:lnTo>
                <a:lnTo>
                  <a:pt x="464" y="1326"/>
                </a:lnTo>
                <a:close/>
                <a:moveTo>
                  <a:pt x="908" y="1292"/>
                </a:moveTo>
                <a:lnTo>
                  <a:pt x="911" y="1320"/>
                </a:lnTo>
                <a:lnTo>
                  <a:pt x="915" y="1319"/>
                </a:lnTo>
                <a:lnTo>
                  <a:pt x="913" y="1290"/>
                </a:lnTo>
                <a:lnTo>
                  <a:pt x="908" y="1292"/>
                </a:lnTo>
                <a:close/>
                <a:moveTo>
                  <a:pt x="422" y="1311"/>
                </a:moveTo>
                <a:lnTo>
                  <a:pt x="427" y="1312"/>
                </a:lnTo>
                <a:lnTo>
                  <a:pt x="443" y="1290"/>
                </a:lnTo>
                <a:lnTo>
                  <a:pt x="439" y="1287"/>
                </a:lnTo>
                <a:lnTo>
                  <a:pt x="422" y="1311"/>
                </a:lnTo>
                <a:close/>
                <a:moveTo>
                  <a:pt x="949" y="1275"/>
                </a:moveTo>
                <a:lnTo>
                  <a:pt x="953" y="1304"/>
                </a:lnTo>
                <a:lnTo>
                  <a:pt x="958" y="1302"/>
                </a:lnTo>
                <a:lnTo>
                  <a:pt x="953" y="1273"/>
                </a:lnTo>
                <a:lnTo>
                  <a:pt x="949" y="1275"/>
                </a:lnTo>
                <a:close/>
                <a:moveTo>
                  <a:pt x="380" y="1292"/>
                </a:moveTo>
                <a:lnTo>
                  <a:pt x="384" y="1294"/>
                </a:lnTo>
                <a:lnTo>
                  <a:pt x="404" y="1272"/>
                </a:lnTo>
                <a:lnTo>
                  <a:pt x="399" y="1270"/>
                </a:lnTo>
                <a:lnTo>
                  <a:pt x="380" y="1292"/>
                </a:lnTo>
                <a:close/>
                <a:moveTo>
                  <a:pt x="988" y="1256"/>
                </a:moveTo>
                <a:lnTo>
                  <a:pt x="994" y="1284"/>
                </a:lnTo>
                <a:lnTo>
                  <a:pt x="998" y="1282"/>
                </a:lnTo>
                <a:lnTo>
                  <a:pt x="992" y="1254"/>
                </a:lnTo>
                <a:lnTo>
                  <a:pt x="988" y="1256"/>
                </a:lnTo>
                <a:close/>
                <a:moveTo>
                  <a:pt x="340" y="1270"/>
                </a:moveTo>
                <a:lnTo>
                  <a:pt x="344" y="1272"/>
                </a:lnTo>
                <a:lnTo>
                  <a:pt x="365" y="1253"/>
                </a:lnTo>
                <a:lnTo>
                  <a:pt x="360" y="1250"/>
                </a:lnTo>
                <a:lnTo>
                  <a:pt x="340" y="1270"/>
                </a:lnTo>
                <a:close/>
                <a:moveTo>
                  <a:pt x="1025" y="1234"/>
                </a:moveTo>
                <a:lnTo>
                  <a:pt x="1034" y="1262"/>
                </a:lnTo>
                <a:lnTo>
                  <a:pt x="1038" y="1259"/>
                </a:lnTo>
                <a:lnTo>
                  <a:pt x="1029" y="1231"/>
                </a:lnTo>
                <a:lnTo>
                  <a:pt x="1025" y="1234"/>
                </a:lnTo>
                <a:close/>
                <a:moveTo>
                  <a:pt x="301" y="1246"/>
                </a:moveTo>
                <a:lnTo>
                  <a:pt x="305" y="1249"/>
                </a:lnTo>
                <a:lnTo>
                  <a:pt x="327" y="1230"/>
                </a:lnTo>
                <a:lnTo>
                  <a:pt x="323" y="1227"/>
                </a:lnTo>
                <a:lnTo>
                  <a:pt x="301" y="1246"/>
                </a:lnTo>
                <a:close/>
                <a:moveTo>
                  <a:pt x="1062" y="1210"/>
                </a:moveTo>
                <a:lnTo>
                  <a:pt x="1072" y="1236"/>
                </a:lnTo>
                <a:lnTo>
                  <a:pt x="1076" y="1233"/>
                </a:lnTo>
                <a:lnTo>
                  <a:pt x="1066" y="1207"/>
                </a:lnTo>
                <a:lnTo>
                  <a:pt x="1062" y="1210"/>
                </a:lnTo>
                <a:close/>
                <a:moveTo>
                  <a:pt x="264" y="1219"/>
                </a:moveTo>
                <a:lnTo>
                  <a:pt x="268" y="1223"/>
                </a:lnTo>
                <a:lnTo>
                  <a:pt x="291" y="1205"/>
                </a:lnTo>
                <a:lnTo>
                  <a:pt x="287" y="1202"/>
                </a:lnTo>
                <a:lnTo>
                  <a:pt x="264" y="1219"/>
                </a:lnTo>
                <a:close/>
                <a:moveTo>
                  <a:pt x="1096" y="1183"/>
                </a:moveTo>
                <a:lnTo>
                  <a:pt x="1108" y="1209"/>
                </a:lnTo>
                <a:lnTo>
                  <a:pt x="1111" y="1206"/>
                </a:lnTo>
                <a:lnTo>
                  <a:pt x="1100" y="1180"/>
                </a:lnTo>
                <a:lnTo>
                  <a:pt x="1096" y="1183"/>
                </a:lnTo>
                <a:close/>
                <a:moveTo>
                  <a:pt x="229" y="1191"/>
                </a:moveTo>
                <a:lnTo>
                  <a:pt x="233" y="1194"/>
                </a:lnTo>
                <a:lnTo>
                  <a:pt x="257" y="1178"/>
                </a:lnTo>
                <a:lnTo>
                  <a:pt x="253" y="1175"/>
                </a:lnTo>
                <a:lnTo>
                  <a:pt x="229" y="1191"/>
                </a:lnTo>
                <a:close/>
                <a:moveTo>
                  <a:pt x="1128" y="1154"/>
                </a:moveTo>
                <a:lnTo>
                  <a:pt x="1142" y="1179"/>
                </a:lnTo>
                <a:lnTo>
                  <a:pt x="1146" y="1175"/>
                </a:lnTo>
                <a:lnTo>
                  <a:pt x="1132" y="1151"/>
                </a:lnTo>
                <a:lnTo>
                  <a:pt x="1128" y="1154"/>
                </a:lnTo>
                <a:close/>
                <a:moveTo>
                  <a:pt x="196" y="1160"/>
                </a:moveTo>
                <a:lnTo>
                  <a:pt x="200" y="1163"/>
                </a:lnTo>
                <a:lnTo>
                  <a:pt x="225" y="1149"/>
                </a:lnTo>
                <a:lnTo>
                  <a:pt x="221" y="1145"/>
                </a:lnTo>
                <a:lnTo>
                  <a:pt x="196" y="1160"/>
                </a:lnTo>
                <a:close/>
                <a:moveTo>
                  <a:pt x="1159" y="1123"/>
                </a:moveTo>
                <a:lnTo>
                  <a:pt x="1174" y="1147"/>
                </a:lnTo>
                <a:lnTo>
                  <a:pt x="1178" y="1144"/>
                </a:lnTo>
                <a:lnTo>
                  <a:pt x="1163" y="1119"/>
                </a:lnTo>
                <a:lnTo>
                  <a:pt x="1159" y="1123"/>
                </a:lnTo>
                <a:close/>
                <a:moveTo>
                  <a:pt x="165" y="1126"/>
                </a:moveTo>
                <a:lnTo>
                  <a:pt x="168" y="1130"/>
                </a:lnTo>
                <a:lnTo>
                  <a:pt x="194" y="1117"/>
                </a:lnTo>
                <a:lnTo>
                  <a:pt x="191" y="1114"/>
                </a:lnTo>
                <a:lnTo>
                  <a:pt x="165" y="1126"/>
                </a:lnTo>
                <a:close/>
                <a:moveTo>
                  <a:pt x="1188" y="1090"/>
                </a:moveTo>
                <a:lnTo>
                  <a:pt x="1204" y="1113"/>
                </a:lnTo>
                <a:lnTo>
                  <a:pt x="1208" y="1109"/>
                </a:lnTo>
                <a:lnTo>
                  <a:pt x="1191" y="1086"/>
                </a:lnTo>
                <a:lnTo>
                  <a:pt x="1188" y="1090"/>
                </a:lnTo>
                <a:close/>
                <a:moveTo>
                  <a:pt x="136" y="1091"/>
                </a:moveTo>
                <a:lnTo>
                  <a:pt x="140" y="1095"/>
                </a:lnTo>
                <a:lnTo>
                  <a:pt x="166" y="1084"/>
                </a:lnTo>
                <a:lnTo>
                  <a:pt x="163" y="1080"/>
                </a:lnTo>
                <a:lnTo>
                  <a:pt x="136" y="1091"/>
                </a:lnTo>
                <a:close/>
                <a:moveTo>
                  <a:pt x="1214" y="1055"/>
                </a:moveTo>
                <a:lnTo>
                  <a:pt x="1232" y="1077"/>
                </a:lnTo>
                <a:lnTo>
                  <a:pt x="1235" y="1073"/>
                </a:lnTo>
                <a:lnTo>
                  <a:pt x="1217" y="1051"/>
                </a:lnTo>
                <a:lnTo>
                  <a:pt x="1214" y="1055"/>
                </a:lnTo>
                <a:close/>
                <a:moveTo>
                  <a:pt x="110" y="1054"/>
                </a:moveTo>
                <a:lnTo>
                  <a:pt x="113" y="1058"/>
                </a:lnTo>
                <a:lnTo>
                  <a:pt x="140" y="1049"/>
                </a:lnTo>
                <a:lnTo>
                  <a:pt x="138" y="1045"/>
                </a:lnTo>
                <a:lnTo>
                  <a:pt x="110" y="1054"/>
                </a:lnTo>
                <a:close/>
                <a:moveTo>
                  <a:pt x="1238" y="1018"/>
                </a:moveTo>
                <a:lnTo>
                  <a:pt x="1258" y="1039"/>
                </a:lnTo>
                <a:lnTo>
                  <a:pt x="1260" y="1035"/>
                </a:lnTo>
                <a:lnTo>
                  <a:pt x="1241" y="1014"/>
                </a:lnTo>
                <a:lnTo>
                  <a:pt x="1238" y="1018"/>
                </a:lnTo>
                <a:close/>
                <a:moveTo>
                  <a:pt x="87" y="1015"/>
                </a:moveTo>
                <a:lnTo>
                  <a:pt x="89" y="1019"/>
                </a:lnTo>
                <a:lnTo>
                  <a:pt x="117" y="1012"/>
                </a:lnTo>
                <a:lnTo>
                  <a:pt x="114" y="1008"/>
                </a:lnTo>
                <a:lnTo>
                  <a:pt x="87" y="1015"/>
                </a:lnTo>
                <a:close/>
                <a:moveTo>
                  <a:pt x="1259" y="981"/>
                </a:moveTo>
                <a:lnTo>
                  <a:pt x="1280" y="1000"/>
                </a:lnTo>
                <a:lnTo>
                  <a:pt x="1282" y="996"/>
                </a:lnTo>
                <a:lnTo>
                  <a:pt x="1262" y="976"/>
                </a:lnTo>
                <a:lnTo>
                  <a:pt x="1259" y="981"/>
                </a:lnTo>
                <a:close/>
                <a:moveTo>
                  <a:pt x="66" y="974"/>
                </a:moveTo>
                <a:lnTo>
                  <a:pt x="68" y="979"/>
                </a:lnTo>
                <a:lnTo>
                  <a:pt x="96" y="974"/>
                </a:lnTo>
                <a:lnTo>
                  <a:pt x="94" y="969"/>
                </a:lnTo>
                <a:lnTo>
                  <a:pt x="66" y="974"/>
                </a:lnTo>
                <a:close/>
                <a:moveTo>
                  <a:pt x="1278" y="941"/>
                </a:moveTo>
                <a:lnTo>
                  <a:pt x="1300" y="959"/>
                </a:lnTo>
                <a:lnTo>
                  <a:pt x="1302" y="955"/>
                </a:lnTo>
                <a:lnTo>
                  <a:pt x="1280" y="936"/>
                </a:lnTo>
                <a:lnTo>
                  <a:pt x="1278" y="941"/>
                </a:lnTo>
                <a:close/>
                <a:moveTo>
                  <a:pt x="48" y="933"/>
                </a:moveTo>
                <a:lnTo>
                  <a:pt x="50" y="937"/>
                </a:lnTo>
                <a:lnTo>
                  <a:pt x="78" y="934"/>
                </a:lnTo>
                <a:lnTo>
                  <a:pt x="76" y="929"/>
                </a:lnTo>
                <a:lnTo>
                  <a:pt x="48" y="933"/>
                </a:lnTo>
                <a:close/>
                <a:moveTo>
                  <a:pt x="1294" y="901"/>
                </a:moveTo>
                <a:lnTo>
                  <a:pt x="1317" y="917"/>
                </a:lnTo>
                <a:lnTo>
                  <a:pt x="1319" y="912"/>
                </a:lnTo>
                <a:lnTo>
                  <a:pt x="1296" y="896"/>
                </a:lnTo>
                <a:lnTo>
                  <a:pt x="1294" y="901"/>
                </a:lnTo>
                <a:close/>
                <a:moveTo>
                  <a:pt x="32" y="890"/>
                </a:moveTo>
                <a:lnTo>
                  <a:pt x="34" y="894"/>
                </a:lnTo>
                <a:lnTo>
                  <a:pt x="62" y="893"/>
                </a:lnTo>
                <a:lnTo>
                  <a:pt x="61" y="888"/>
                </a:lnTo>
                <a:lnTo>
                  <a:pt x="32" y="890"/>
                </a:lnTo>
                <a:close/>
                <a:moveTo>
                  <a:pt x="1307" y="861"/>
                </a:moveTo>
                <a:lnTo>
                  <a:pt x="1331" y="877"/>
                </a:lnTo>
                <a:lnTo>
                  <a:pt x="1332" y="872"/>
                </a:lnTo>
                <a:lnTo>
                  <a:pt x="1308" y="857"/>
                </a:lnTo>
                <a:lnTo>
                  <a:pt x="1307" y="861"/>
                </a:lnTo>
                <a:close/>
                <a:moveTo>
                  <a:pt x="21" y="851"/>
                </a:moveTo>
                <a:lnTo>
                  <a:pt x="50" y="851"/>
                </a:lnTo>
                <a:lnTo>
                  <a:pt x="48" y="847"/>
                </a:lnTo>
                <a:lnTo>
                  <a:pt x="20" y="847"/>
                </a:lnTo>
                <a:lnTo>
                  <a:pt x="21" y="851"/>
                </a:lnTo>
                <a:close/>
                <a:moveTo>
                  <a:pt x="1317" y="819"/>
                </a:moveTo>
                <a:lnTo>
                  <a:pt x="1342" y="832"/>
                </a:lnTo>
                <a:lnTo>
                  <a:pt x="1344" y="827"/>
                </a:lnTo>
                <a:lnTo>
                  <a:pt x="1318" y="814"/>
                </a:lnTo>
                <a:lnTo>
                  <a:pt x="1317" y="819"/>
                </a:lnTo>
                <a:close/>
                <a:moveTo>
                  <a:pt x="11" y="806"/>
                </a:moveTo>
                <a:lnTo>
                  <a:pt x="39" y="809"/>
                </a:lnTo>
                <a:lnTo>
                  <a:pt x="39" y="804"/>
                </a:lnTo>
                <a:lnTo>
                  <a:pt x="10" y="802"/>
                </a:lnTo>
                <a:lnTo>
                  <a:pt x="11" y="806"/>
                </a:lnTo>
                <a:close/>
                <a:moveTo>
                  <a:pt x="1325" y="776"/>
                </a:moveTo>
                <a:lnTo>
                  <a:pt x="1351" y="787"/>
                </a:lnTo>
                <a:lnTo>
                  <a:pt x="1352" y="782"/>
                </a:lnTo>
                <a:lnTo>
                  <a:pt x="1326" y="771"/>
                </a:lnTo>
                <a:lnTo>
                  <a:pt x="1325" y="776"/>
                </a:lnTo>
                <a:close/>
                <a:moveTo>
                  <a:pt x="4" y="761"/>
                </a:moveTo>
                <a:lnTo>
                  <a:pt x="33" y="766"/>
                </a:lnTo>
                <a:lnTo>
                  <a:pt x="32" y="761"/>
                </a:lnTo>
                <a:lnTo>
                  <a:pt x="4" y="756"/>
                </a:lnTo>
                <a:lnTo>
                  <a:pt x="4" y="761"/>
                </a:lnTo>
                <a:close/>
                <a:moveTo>
                  <a:pt x="1330" y="732"/>
                </a:moveTo>
                <a:lnTo>
                  <a:pt x="1357" y="743"/>
                </a:lnTo>
                <a:lnTo>
                  <a:pt x="1357" y="738"/>
                </a:lnTo>
                <a:lnTo>
                  <a:pt x="1330" y="728"/>
                </a:lnTo>
                <a:lnTo>
                  <a:pt x="1330" y="732"/>
                </a:lnTo>
                <a:close/>
                <a:moveTo>
                  <a:pt x="0" y="716"/>
                </a:moveTo>
                <a:lnTo>
                  <a:pt x="28" y="722"/>
                </a:lnTo>
                <a:lnTo>
                  <a:pt x="28" y="717"/>
                </a:lnTo>
                <a:lnTo>
                  <a:pt x="0" y="711"/>
                </a:lnTo>
                <a:lnTo>
                  <a:pt x="0" y="716"/>
                </a:lnTo>
                <a:close/>
                <a:moveTo>
                  <a:pt x="1332" y="689"/>
                </a:moveTo>
                <a:lnTo>
                  <a:pt x="1359" y="697"/>
                </a:lnTo>
                <a:lnTo>
                  <a:pt x="1359" y="692"/>
                </a:lnTo>
                <a:lnTo>
                  <a:pt x="1332" y="684"/>
                </a:lnTo>
                <a:lnTo>
                  <a:pt x="1332" y="689"/>
                </a:lnTo>
                <a:close/>
                <a:moveTo>
                  <a:pt x="0" y="671"/>
                </a:moveTo>
                <a:lnTo>
                  <a:pt x="27" y="679"/>
                </a:lnTo>
                <a:lnTo>
                  <a:pt x="27" y="674"/>
                </a:lnTo>
                <a:lnTo>
                  <a:pt x="0" y="666"/>
                </a:lnTo>
                <a:lnTo>
                  <a:pt x="0" y="671"/>
                </a:lnTo>
                <a:close/>
                <a:moveTo>
                  <a:pt x="1331" y="646"/>
                </a:moveTo>
                <a:lnTo>
                  <a:pt x="1359" y="651"/>
                </a:lnTo>
                <a:lnTo>
                  <a:pt x="1359" y="646"/>
                </a:lnTo>
                <a:lnTo>
                  <a:pt x="1331" y="640"/>
                </a:lnTo>
                <a:lnTo>
                  <a:pt x="1331" y="646"/>
                </a:lnTo>
                <a:close/>
                <a:moveTo>
                  <a:pt x="2" y="626"/>
                </a:moveTo>
                <a:lnTo>
                  <a:pt x="28" y="635"/>
                </a:lnTo>
                <a:lnTo>
                  <a:pt x="29" y="630"/>
                </a:lnTo>
                <a:lnTo>
                  <a:pt x="2" y="620"/>
                </a:lnTo>
                <a:lnTo>
                  <a:pt x="2" y="626"/>
                </a:lnTo>
                <a:close/>
                <a:moveTo>
                  <a:pt x="1327" y="602"/>
                </a:moveTo>
                <a:lnTo>
                  <a:pt x="1355" y="607"/>
                </a:lnTo>
                <a:lnTo>
                  <a:pt x="1355" y="601"/>
                </a:lnTo>
                <a:lnTo>
                  <a:pt x="1327" y="597"/>
                </a:lnTo>
                <a:lnTo>
                  <a:pt x="1327" y="602"/>
                </a:lnTo>
                <a:close/>
                <a:moveTo>
                  <a:pt x="7" y="580"/>
                </a:moveTo>
                <a:lnTo>
                  <a:pt x="33" y="592"/>
                </a:lnTo>
                <a:lnTo>
                  <a:pt x="34" y="587"/>
                </a:lnTo>
                <a:lnTo>
                  <a:pt x="7" y="575"/>
                </a:lnTo>
                <a:lnTo>
                  <a:pt x="7" y="580"/>
                </a:lnTo>
                <a:close/>
                <a:moveTo>
                  <a:pt x="1320" y="559"/>
                </a:moveTo>
                <a:lnTo>
                  <a:pt x="1349" y="561"/>
                </a:lnTo>
                <a:lnTo>
                  <a:pt x="1348" y="556"/>
                </a:lnTo>
                <a:lnTo>
                  <a:pt x="1320" y="554"/>
                </a:lnTo>
                <a:lnTo>
                  <a:pt x="1320" y="559"/>
                </a:lnTo>
                <a:close/>
                <a:moveTo>
                  <a:pt x="15" y="535"/>
                </a:moveTo>
                <a:lnTo>
                  <a:pt x="40" y="549"/>
                </a:lnTo>
                <a:lnTo>
                  <a:pt x="41" y="544"/>
                </a:lnTo>
                <a:lnTo>
                  <a:pt x="16" y="530"/>
                </a:lnTo>
                <a:lnTo>
                  <a:pt x="15" y="535"/>
                </a:lnTo>
                <a:close/>
                <a:moveTo>
                  <a:pt x="1311" y="516"/>
                </a:moveTo>
                <a:lnTo>
                  <a:pt x="1340" y="517"/>
                </a:lnTo>
                <a:lnTo>
                  <a:pt x="1338" y="512"/>
                </a:lnTo>
                <a:lnTo>
                  <a:pt x="1310" y="512"/>
                </a:lnTo>
                <a:lnTo>
                  <a:pt x="1311" y="516"/>
                </a:lnTo>
                <a:close/>
                <a:moveTo>
                  <a:pt x="26" y="492"/>
                </a:moveTo>
                <a:lnTo>
                  <a:pt x="50" y="506"/>
                </a:lnTo>
                <a:lnTo>
                  <a:pt x="52" y="502"/>
                </a:lnTo>
                <a:lnTo>
                  <a:pt x="27" y="487"/>
                </a:lnTo>
                <a:lnTo>
                  <a:pt x="26" y="492"/>
                </a:lnTo>
                <a:close/>
                <a:moveTo>
                  <a:pt x="1297" y="469"/>
                </a:moveTo>
                <a:lnTo>
                  <a:pt x="1299" y="474"/>
                </a:lnTo>
                <a:lnTo>
                  <a:pt x="1327" y="473"/>
                </a:lnTo>
                <a:lnTo>
                  <a:pt x="1326" y="469"/>
                </a:lnTo>
                <a:lnTo>
                  <a:pt x="1297" y="469"/>
                </a:lnTo>
                <a:close/>
                <a:moveTo>
                  <a:pt x="40" y="448"/>
                </a:moveTo>
                <a:lnTo>
                  <a:pt x="63" y="465"/>
                </a:lnTo>
                <a:lnTo>
                  <a:pt x="65" y="460"/>
                </a:lnTo>
                <a:lnTo>
                  <a:pt x="42" y="443"/>
                </a:lnTo>
                <a:lnTo>
                  <a:pt x="40" y="448"/>
                </a:lnTo>
                <a:close/>
                <a:moveTo>
                  <a:pt x="1282" y="429"/>
                </a:moveTo>
                <a:lnTo>
                  <a:pt x="1284" y="433"/>
                </a:lnTo>
                <a:lnTo>
                  <a:pt x="1312" y="430"/>
                </a:lnTo>
                <a:lnTo>
                  <a:pt x="1310" y="426"/>
                </a:lnTo>
                <a:lnTo>
                  <a:pt x="1282" y="429"/>
                </a:lnTo>
                <a:close/>
                <a:moveTo>
                  <a:pt x="57" y="406"/>
                </a:moveTo>
                <a:lnTo>
                  <a:pt x="80" y="424"/>
                </a:lnTo>
                <a:lnTo>
                  <a:pt x="81" y="419"/>
                </a:lnTo>
                <a:lnTo>
                  <a:pt x="59" y="401"/>
                </a:lnTo>
                <a:lnTo>
                  <a:pt x="57" y="406"/>
                </a:lnTo>
                <a:close/>
                <a:moveTo>
                  <a:pt x="1263" y="389"/>
                </a:moveTo>
                <a:lnTo>
                  <a:pt x="1265" y="394"/>
                </a:lnTo>
                <a:lnTo>
                  <a:pt x="1294" y="388"/>
                </a:lnTo>
                <a:lnTo>
                  <a:pt x="1291" y="384"/>
                </a:lnTo>
                <a:lnTo>
                  <a:pt x="1263" y="389"/>
                </a:lnTo>
                <a:close/>
                <a:moveTo>
                  <a:pt x="77" y="365"/>
                </a:moveTo>
                <a:lnTo>
                  <a:pt x="98" y="385"/>
                </a:lnTo>
                <a:lnTo>
                  <a:pt x="100" y="380"/>
                </a:lnTo>
                <a:lnTo>
                  <a:pt x="80" y="360"/>
                </a:lnTo>
                <a:lnTo>
                  <a:pt x="77" y="365"/>
                </a:lnTo>
                <a:close/>
                <a:moveTo>
                  <a:pt x="1243" y="351"/>
                </a:moveTo>
                <a:lnTo>
                  <a:pt x="1245" y="355"/>
                </a:lnTo>
                <a:lnTo>
                  <a:pt x="1273" y="348"/>
                </a:lnTo>
                <a:lnTo>
                  <a:pt x="1270" y="344"/>
                </a:lnTo>
                <a:lnTo>
                  <a:pt x="1243" y="351"/>
                </a:lnTo>
                <a:close/>
                <a:moveTo>
                  <a:pt x="99" y="326"/>
                </a:moveTo>
                <a:lnTo>
                  <a:pt x="119" y="346"/>
                </a:lnTo>
                <a:lnTo>
                  <a:pt x="121" y="342"/>
                </a:lnTo>
                <a:lnTo>
                  <a:pt x="102" y="321"/>
                </a:lnTo>
                <a:lnTo>
                  <a:pt x="99" y="326"/>
                </a:lnTo>
                <a:close/>
                <a:moveTo>
                  <a:pt x="1219" y="314"/>
                </a:moveTo>
                <a:lnTo>
                  <a:pt x="1222" y="318"/>
                </a:lnTo>
                <a:lnTo>
                  <a:pt x="1249" y="309"/>
                </a:lnTo>
                <a:lnTo>
                  <a:pt x="1247" y="305"/>
                </a:lnTo>
                <a:lnTo>
                  <a:pt x="1219" y="314"/>
                </a:lnTo>
                <a:close/>
                <a:moveTo>
                  <a:pt x="125" y="288"/>
                </a:moveTo>
                <a:lnTo>
                  <a:pt x="143" y="309"/>
                </a:lnTo>
                <a:lnTo>
                  <a:pt x="145" y="305"/>
                </a:lnTo>
                <a:lnTo>
                  <a:pt x="127" y="283"/>
                </a:lnTo>
                <a:lnTo>
                  <a:pt x="125" y="288"/>
                </a:lnTo>
                <a:close/>
                <a:moveTo>
                  <a:pt x="1193" y="279"/>
                </a:moveTo>
                <a:lnTo>
                  <a:pt x="1196" y="283"/>
                </a:lnTo>
                <a:lnTo>
                  <a:pt x="1223" y="272"/>
                </a:lnTo>
                <a:lnTo>
                  <a:pt x="1220" y="268"/>
                </a:lnTo>
                <a:lnTo>
                  <a:pt x="1193" y="279"/>
                </a:lnTo>
                <a:close/>
                <a:moveTo>
                  <a:pt x="152" y="251"/>
                </a:moveTo>
                <a:lnTo>
                  <a:pt x="168" y="275"/>
                </a:lnTo>
                <a:lnTo>
                  <a:pt x="172" y="270"/>
                </a:lnTo>
                <a:lnTo>
                  <a:pt x="155" y="247"/>
                </a:lnTo>
                <a:lnTo>
                  <a:pt x="152" y="251"/>
                </a:lnTo>
                <a:close/>
                <a:moveTo>
                  <a:pt x="1165" y="245"/>
                </a:moveTo>
                <a:lnTo>
                  <a:pt x="1169" y="249"/>
                </a:lnTo>
                <a:lnTo>
                  <a:pt x="1194" y="236"/>
                </a:lnTo>
                <a:lnTo>
                  <a:pt x="1191" y="233"/>
                </a:lnTo>
                <a:lnTo>
                  <a:pt x="1165" y="245"/>
                </a:lnTo>
                <a:close/>
                <a:moveTo>
                  <a:pt x="182" y="216"/>
                </a:moveTo>
                <a:lnTo>
                  <a:pt x="197" y="241"/>
                </a:lnTo>
                <a:lnTo>
                  <a:pt x="201" y="238"/>
                </a:lnTo>
                <a:lnTo>
                  <a:pt x="186" y="213"/>
                </a:lnTo>
                <a:lnTo>
                  <a:pt x="182" y="216"/>
                </a:lnTo>
                <a:close/>
                <a:moveTo>
                  <a:pt x="1135" y="214"/>
                </a:moveTo>
                <a:lnTo>
                  <a:pt x="1139" y="217"/>
                </a:lnTo>
                <a:lnTo>
                  <a:pt x="1163" y="203"/>
                </a:lnTo>
                <a:lnTo>
                  <a:pt x="1160" y="199"/>
                </a:lnTo>
                <a:lnTo>
                  <a:pt x="1135" y="214"/>
                </a:lnTo>
                <a:close/>
                <a:moveTo>
                  <a:pt x="214" y="184"/>
                </a:moveTo>
                <a:lnTo>
                  <a:pt x="227" y="210"/>
                </a:lnTo>
                <a:lnTo>
                  <a:pt x="231" y="206"/>
                </a:lnTo>
                <a:lnTo>
                  <a:pt x="218" y="181"/>
                </a:lnTo>
                <a:lnTo>
                  <a:pt x="214" y="184"/>
                </a:lnTo>
                <a:close/>
                <a:moveTo>
                  <a:pt x="1103" y="184"/>
                </a:moveTo>
                <a:lnTo>
                  <a:pt x="1107" y="188"/>
                </a:lnTo>
                <a:lnTo>
                  <a:pt x="1131" y="171"/>
                </a:lnTo>
                <a:lnTo>
                  <a:pt x="1126" y="168"/>
                </a:lnTo>
                <a:lnTo>
                  <a:pt x="1103" y="184"/>
                </a:lnTo>
                <a:close/>
                <a:moveTo>
                  <a:pt x="248" y="155"/>
                </a:moveTo>
                <a:lnTo>
                  <a:pt x="260" y="181"/>
                </a:lnTo>
                <a:lnTo>
                  <a:pt x="263" y="178"/>
                </a:lnTo>
                <a:lnTo>
                  <a:pt x="252" y="152"/>
                </a:lnTo>
                <a:lnTo>
                  <a:pt x="248" y="155"/>
                </a:lnTo>
                <a:close/>
                <a:moveTo>
                  <a:pt x="1069" y="157"/>
                </a:moveTo>
                <a:lnTo>
                  <a:pt x="1072" y="160"/>
                </a:lnTo>
                <a:lnTo>
                  <a:pt x="1096" y="143"/>
                </a:lnTo>
                <a:lnTo>
                  <a:pt x="1092" y="140"/>
                </a:lnTo>
                <a:lnTo>
                  <a:pt x="1069" y="157"/>
                </a:lnTo>
                <a:close/>
                <a:moveTo>
                  <a:pt x="285" y="127"/>
                </a:moveTo>
                <a:lnTo>
                  <a:pt x="294" y="154"/>
                </a:lnTo>
                <a:lnTo>
                  <a:pt x="298" y="151"/>
                </a:lnTo>
                <a:lnTo>
                  <a:pt x="288" y="124"/>
                </a:lnTo>
                <a:lnTo>
                  <a:pt x="285" y="127"/>
                </a:lnTo>
                <a:close/>
                <a:moveTo>
                  <a:pt x="1033" y="132"/>
                </a:moveTo>
                <a:lnTo>
                  <a:pt x="1037" y="135"/>
                </a:lnTo>
                <a:lnTo>
                  <a:pt x="1059" y="116"/>
                </a:lnTo>
                <a:lnTo>
                  <a:pt x="1055" y="113"/>
                </a:lnTo>
                <a:lnTo>
                  <a:pt x="1033" y="132"/>
                </a:lnTo>
                <a:close/>
                <a:moveTo>
                  <a:pt x="322" y="102"/>
                </a:moveTo>
                <a:lnTo>
                  <a:pt x="330" y="129"/>
                </a:lnTo>
                <a:lnTo>
                  <a:pt x="335" y="127"/>
                </a:lnTo>
                <a:lnTo>
                  <a:pt x="326" y="99"/>
                </a:lnTo>
                <a:lnTo>
                  <a:pt x="322" y="102"/>
                </a:lnTo>
                <a:close/>
                <a:moveTo>
                  <a:pt x="996" y="110"/>
                </a:moveTo>
                <a:lnTo>
                  <a:pt x="1000" y="112"/>
                </a:lnTo>
                <a:lnTo>
                  <a:pt x="1020" y="92"/>
                </a:lnTo>
                <a:lnTo>
                  <a:pt x="1016" y="89"/>
                </a:lnTo>
                <a:lnTo>
                  <a:pt x="996" y="110"/>
                </a:lnTo>
                <a:close/>
                <a:moveTo>
                  <a:pt x="362" y="79"/>
                </a:moveTo>
                <a:lnTo>
                  <a:pt x="368" y="107"/>
                </a:lnTo>
                <a:lnTo>
                  <a:pt x="372" y="105"/>
                </a:lnTo>
                <a:lnTo>
                  <a:pt x="367" y="77"/>
                </a:lnTo>
                <a:lnTo>
                  <a:pt x="362" y="79"/>
                </a:lnTo>
                <a:close/>
                <a:moveTo>
                  <a:pt x="957" y="90"/>
                </a:moveTo>
                <a:lnTo>
                  <a:pt x="961" y="92"/>
                </a:lnTo>
                <a:lnTo>
                  <a:pt x="980" y="70"/>
                </a:lnTo>
                <a:lnTo>
                  <a:pt x="975" y="68"/>
                </a:lnTo>
                <a:lnTo>
                  <a:pt x="957" y="90"/>
                </a:lnTo>
                <a:close/>
                <a:moveTo>
                  <a:pt x="402" y="59"/>
                </a:moveTo>
                <a:lnTo>
                  <a:pt x="407" y="87"/>
                </a:lnTo>
                <a:lnTo>
                  <a:pt x="412" y="85"/>
                </a:lnTo>
                <a:lnTo>
                  <a:pt x="407" y="57"/>
                </a:lnTo>
                <a:lnTo>
                  <a:pt x="402" y="59"/>
                </a:lnTo>
                <a:close/>
                <a:moveTo>
                  <a:pt x="917" y="72"/>
                </a:moveTo>
                <a:lnTo>
                  <a:pt x="921" y="74"/>
                </a:lnTo>
                <a:lnTo>
                  <a:pt x="939" y="52"/>
                </a:lnTo>
                <a:lnTo>
                  <a:pt x="934" y="50"/>
                </a:lnTo>
                <a:lnTo>
                  <a:pt x="917" y="72"/>
                </a:lnTo>
                <a:close/>
                <a:moveTo>
                  <a:pt x="445" y="42"/>
                </a:moveTo>
                <a:lnTo>
                  <a:pt x="447" y="71"/>
                </a:lnTo>
                <a:lnTo>
                  <a:pt x="452" y="69"/>
                </a:lnTo>
                <a:lnTo>
                  <a:pt x="449" y="40"/>
                </a:lnTo>
                <a:lnTo>
                  <a:pt x="445" y="42"/>
                </a:lnTo>
                <a:close/>
                <a:moveTo>
                  <a:pt x="876" y="58"/>
                </a:moveTo>
                <a:lnTo>
                  <a:pt x="880" y="59"/>
                </a:lnTo>
                <a:lnTo>
                  <a:pt x="896" y="36"/>
                </a:lnTo>
                <a:lnTo>
                  <a:pt x="891" y="34"/>
                </a:lnTo>
                <a:lnTo>
                  <a:pt x="876" y="58"/>
                </a:lnTo>
                <a:close/>
                <a:moveTo>
                  <a:pt x="488" y="28"/>
                </a:moveTo>
                <a:lnTo>
                  <a:pt x="488" y="57"/>
                </a:lnTo>
                <a:lnTo>
                  <a:pt x="493" y="55"/>
                </a:lnTo>
                <a:lnTo>
                  <a:pt x="493" y="26"/>
                </a:lnTo>
                <a:lnTo>
                  <a:pt x="488" y="28"/>
                </a:lnTo>
                <a:close/>
                <a:moveTo>
                  <a:pt x="833" y="46"/>
                </a:moveTo>
                <a:lnTo>
                  <a:pt x="838" y="48"/>
                </a:lnTo>
                <a:lnTo>
                  <a:pt x="852" y="22"/>
                </a:lnTo>
                <a:lnTo>
                  <a:pt x="848" y="22"/>
                </a:lnTo>
                <a:lnTo>
                  <a:pt x="833" y="46"/>
                </a:lnTo>
                <a:close/>
                <a:moveTo>
                  <a:pt x="532" y="16"/>
                </a:moveTo>
                <a:lnTo>
                  <a:pt x="531" y="45"/>
                </a:lnTo>
                <a:lnTo>
                  <a:pt x="535" y="44"/>
                </a:lnTo>
                <a:lnTo>
                  <a:pt x="537" y="16"/>
                </a:lnTo>
                <a:lnTo>
                  <a:pt x="532" y="16"/>
                </a:lnTo>
                <a:close/>
                <a:moveTo>
                  <a:pt x="791" y="37"/>
                </a:moveTo>
                <a:lnTo>
                  <a:pt x="796" y="38"/>
                </a:lnTo>
                <a:lnTo>
                  <a:pt x="807" y="13"/>
                </a:lnTo>
                <a:lnTo>
                  <a:pt x="803" y="11"/>
                </a:lnTo>
                <a:lnTo>
                  <a:pt x="791" y="37"/>
                </a:lnTo>
                <a:close/>
                <a:moveTo>
                  <a:pt x="576" y="8"/>
                </a:moveTo>
                <a:lnTo>
                  <a:pt x="574" y="37"/>
                </a:lnTo>
                <a:lnTo>
                  <a:pt x="578" y="36"/>
                </a:lnTo>
                <a:lnTo>
                  <a:pt x="581" y="7"/>
                </a:lnTo>
                <a:lnTo>
                  <a:pt x="576" y="8"/>
                </a:lnTo>
                <a:close/>
                <a:moveTo>
                  <a:pt x="747" y="31"/>
                </a:moveTo>
                <a:lnTo>
                  <a:pt x="752" y="32"/>
                </a:lnTo>
                <a:lnTo>
                  <a:pt x="763" y="6"/>
                </a:lnTo>
                <a:lnTo>
                  <a:pt x="758" y="5"/>
                </a:lnTo>
                <a:lnTo>
                  <a:pt x="747" y="31"/>
                </a:lnTo>
                <a:close/>
                <a:moveTo>
                  <a:pt x="622" y="3"/>
                </a:moveTo>
                <a:lnTo>
                  <a:pt x="617" y="31"/>
                </a:lnTo>
                <a:lnTo>
                  <a:pt x="621" y="31"/>
                </a:lnTo>
                <a:lnTo>
                  <a:pt x="627" y="3"/>
                </a:lnTo>
                <a:lnTo>
                  <a:pt x="622" y="3"/>
                </a:lnTo>
                <a:close/>
                <a:moveTo>
                  <a:pt x="704" y="29"/>
                </a:moveTo>
                <a:lnTo>
                  <a:pt x="709" y="29"/>
                </a:lnTo>
                <a:lnTo>
                  <a:pt x="718" y="2"/>
                </a:lnTo>
                <a:lnTo>
                  <a:pt x="712" y="1"/>
                </a:lnTo>
                <a:lnTo>
                  <a:pt x="704" y="29"/>
                </a:lnTo>
                <a:close/>
                <a:moveTo>
                  <a:pt x="668" y="0"/>
                </a:moveTo>
                <a:lnTo>
                  <a:pt x="660" y="29"/>
                </a:lnTo>
                <a:lnTo>
                  <a:pt x="665" y="29"/>
                </a:lnTo>
                <a:lnTo>
                  <a:pt x="673" y="0"/>
                </a:lnTo>
                <a:lnTo>
                  <a:pt x="668" y="0"/>
                </a:ln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sp>
        <p:nvSpPr>
          <p:cNvPr id="14" name="Freeform 10"/>
          <p:cNvSpPr>
            <a:spLocks noEditPoints="1"/>
          </p:cNvSpPr>
          <p:nvPr/>
        </p:nvSpPr>
        <p:spPr bwMode="auto">
          <a:xfrm>
            <a:off x="566567" y="2828147"/>
            <a:ext cx="2611437" cy="2611437"/>
          </a:xfrm>
          <a:custGeom>
            <a:avLst/>
            <a:gdLst>
              <a:gd name="T0" fmla="*/ 791 w 1645"/>
              <a:gd name="T1" fmla="*/ 1617 h 1645"/>
              <a:gd name="T2" fmla="*/ 753 w 1645"/>
              <a:gd name="T3" fmla="*/ 1615 h 1645"/>
              <a:gd name="T4" fmla="*/ 698 w 1645"/>
              <a:gd name="T5" fmla="*/ 1636 h 1645"/>
              <a:gd name="T6" fmla="*/ 649 w 1645"/>
              <a:gd name="T7" fmla="*/ 1627 h 1645"/>
              <a:gd name="T8" fmla="*/ 1007 w 1645"/>
              <a:gd name="T9" fmla="*/ 1596 h 1645"/>
              <a:gd name="T10" fmla="*/ 1054 w 1645"/>
              <a:gd name="T11" fmla="*/ 1583 h 1645"/>
              <a:gd name="T12" fmla="*/ 1097 w 1645"/>
              <a:gd name="T13" fmla="*/ 1598 h 1645"/>
              <a:gd name="T14" fmla="*/ 1135 w 1645"/>
              <a:gd name="T15" fmla="*/ 1584 h 1645"/>
              <a:gd name="T16" fmla="*/ 1171 w 1645"/>
              <a:gd name="T17" fmla="*/ 1537 h 1645"/>
              <a:gd name="T18" fmla="*/ 438 w 1645"/>
              <a:gd name="T19" fmla="*/ 1550 h 1645"/>
              <a:gd name="T20" fmla="*/ 420 w 1645"/>
              <a:gd name="T21" fmla="*/ 1508 h 1645"/>
              <a:gd name="T22" fmla="*/ 387 w 1645"/>
              <a:gd name="T23" fmla="*/ 1487 h 1645"/>
              <a:gd name="T24" fmla="*/ 329 w 1645"/>
              <a:gd name="T25" fmla="*/ 1481 h 1645"/>
              <a:gd name="T26" fmla="*/ 290 w 1645"/>
              <a:gd name="T27" fmla="*/ 1449 h 1645"/>
              <a:gd name="T28" fmla="*/ 1350 w 1645"/>
              <a:gd name="T29" fmla="*/ 1417 h 1645"/>
              <a:gd name="T30" fmla="*/ 1384 w 1645"/>
              <a:gd name="T31" fmla="*/ 1386 h 1645"/>
              <a:gd name="T32" fmla="*/ 1429 w 1645"/>
              <a:gd name="T33" fmla="*/ 1378 h 1645"/>
              <a:gd name="T34" fmla="*/ 1455 w 1645"/>
              <a:gd name="T35" fmla="*/ 1348 h 1645"/>
              <a:gd name="T36" fmla="*/ 1465 w 1645"/>
              <a:gd name="T37" fmla="*/ 1291 h 1645"/>
              <a:gd name="T38" fmla="*/ 141 w 1645"/>
              <a:gd name="T39" fmla="*/ 1282 h 1645"/>
              <a:gd name="T40" fmla="*/ 144 w 1645"/>
              <a:gd name="T41" fmla="*/ 1237 h 1645"/>
              <a:gd name="T42" fmla="*/ 124 w 1645"/>
              <a:gd name="T43" fmla="*/ 1203 h 1645"/>
              <a:gd name="T44" fmla="*/ 77 w 1645"/>
              <a:gd name="T45" fmla="*/ 1169 h 1645"/>
              <a:gd name="T46" fmla="*/ 57 w 1645"/>
              <a:gd name="T47" fmla="*/ 1123 h 1645"/>
              <a:gd name="T48" fmla="*/ 1567 w 1645"/>
              <a:gd name="T49" fmla="*/ 1100 h 1645"/>
              <a:gd name="T50" fmla="*/ 1583 w 1645"/>
              <a:gd name="T51" fmla="*/ 1054 h 1645"/>
              <a:gd name="T52" fmla="*/ 1619 w 1645"/>
              <a:gd name="T53" fmla="*/ 1026 h 1645"/>
              <a:gd name="T54" fmla="*/ 1628 w 1645"/>
              <a:gd name="T55" fmla="*/ 987 h 1645"/>
              <a:gd name="T56" fmla="*/ 1610 w 1645"/>
              <a:gd name="T57" fmla="*/ 932 h 1645"/>
              <a:gd name="T58" fmla="*/ 5 w 1645"/>
              <a:gd name="T59" fmla="*/ 910 h 1645"/>
              <a:gd name="T60" fmla="*/ 1 w 1645"/>
              <a:gd name="T61" fmla="*/ 861 h 1645"/>
              <a:gd name="T62" fmla="*/ 28 w 1645"/>
              <a:gd name="T63" fmla="*/ 823 h 1645"/>
              <a:gd name="T64" fmla="*/ 29 w 1645"/>
              <a:gd name="T65" fmla="*/ 785 h 1645"/>
              <a:gd name="T66" fmla="*/ 6 w 1645"/>
              <a:gd name="T67" fmla="*/ 730 h 1645"/>
              <a:gd name="T68" fmla="*/ 1610 w 1645"/>
              <a:gd name="T69" fmla="*/ 715 h 1645"/>
              <a:gd name="T70" fmla="*/ 1602 w 1645"/>
              <a:gd name="T71" fmla="*/ 667 h 1645"/>
              <a:gd name="T72" fmla="*/ 1621 w 1645"/>
              <a:gd name="T73" fmla="*/ 626 h 1645"/>
              <a:gd name="T74" fmla="*/ 1582 w 1645"/>
              <a:gd name="T75" fmla="*/ 588 h 1645"/>
              <a:gd name="T76" fmla="*/ 1567 w 1645"/>
              <a:gd name="T77" fmla="*/ 542 h 1645"/>
              <a:gd name="T78" fmla="*/ 61 w 1645"/>
              <a:gd name="T79" fmla="*/ 513 h 1645"/>
              <a:gd name="T80" fmla="*/ 81 w 1645"/>
              <a:gd name="T81" fmla="*/ 468 h 1645"/>
              <a:gd name="T82" fmla="*/ 122 w 1645"/>
              <a:gd name="T83" fmla="*/ 447 h 1645"/>
              <a:gd name="T84" fmla="*/ 141 w 1645"/>
              <a:gd name="T85" fmla="*/ 414 h 1645"/>
              <a:gd name="T86" fmla="*/ 146 w 1645"/>
              <a:gd name="T87" fmla="*/ 355 h 1645"/>
              <a:gd name="T88" fmla="*/ 1463 w 1645"/>
              <a:gd name="T89" fmla="*/ 351 h 1645"/>
              <a:gd name="T90" fmla="*/ 1463 w 1645"/>
              <a:gd name="T91" fmla="*/ 306 h 1645"/>
              <a:gd name="T92" fmla="*/ 1436 w 1645"/>
              <a:gd name="T93" fmla="*/ 275 h 1645"/>
              <a:gd name="T94" fmla="*/ 1381 w 1645"/>
              <a:gd name="T95" fmla="*/ 256 h 1645"/>
              <a:gd name="T96" fmla="*/ 1345 w 1645"/>
              <a:gd name="T97" fmla="*/ 224 h 1645"/>
              <a:gd name="T98" fmla="*/ 297 w 1645"/>
              <a:gd name="T99" fmla="*/ 190 h 1645"/>
              <a:gd name="T100" fmla="*/ 336 w 1645"/>
              <a:gd name="T101" fmla="*/ 159 h 1645"/>
              <a:gd name="T102" fmla="*/ 382 w 1645"/>
              <a:gd name="T103" fmla="*/ 161 h 1645"/>
              <a:gd name="T104" fmla="*/ 415 w 1645"/>
              <a:gd name="T105" fmla="*/ 140 h 1645"/>
              <a:gd name="T106" fmla="*/ 446 w 1645"/>
              <a:gd name="T107" fmla="*/ 91 h 1645"/>
              <a:gd name="T108" fmla="*/ 1165 w 1645"/>
              <a:gd name="T109" fmla="*/ 105 h 1645"/>
              <a:gd name="T110" fmla="*/ 1143 w 1645"/>
              <a:gd name="T111" fmla="*/ 64 h 1645"/>
              <a:gd name="T112" fmla="*/ 1106 w 1645"/>
              <a:gd name="T113" fmla="*/ 50 h 1645"/>
              <a:gd name="T114" fmla="*/ 1048 w 1645"/>
              <a:gd name="T115" fmla="*/ 60 h 1645"/>
              <a:gd name="T116" fmla="*/ 1001 w 1645"/>
              <a:gd name="T117" fmla="*/ 47 h 1645"/>
              <a:gd name="T118" fmla="*/ 658 w 1645"/>
              <a:gd name="T119" fmla="*/ 17 h 1645"/>
              <a:gd name="T120" fmla="*/ 707 w 1645"/>
              <a:gd name="T121" fmla="*/ 8 h 1645"/>
              <a:gd name="T122" fmla="*/ 747 w 1645"/>
              <a:gd name="T123" fmla="*/ 31 h 1645"/>
              <a:gd name="T124" fmla="*/ 785 w 1645"/>
              <a:gd name="T125" fmla="*/ 28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5" h="1645">
                <a:moveTo>
                  <a:pt x="835" y="1617"/>
                </a:moveTo>
                <a:lnTo>
                  <a:pt x="828" y="1645"/>
                </a:lnTo>
                <a:lnTo>
                  <a:pt x="832" y="1645"/>
                </a:lnTo>
                <a:lnTo>
                  <a:pt x="840" y="1617"/>
                </a:lnTo>
                <a:lnTo>
                  <a:pt x="835" y="1617"/>
                </a:lnTo>
                <a:close/>
                <a:moveTo>
                  <a:pt x="782" y="1644"/>
                </a:moveTo>
                <a:lnTo>
                  <a:pt x="788" y="1644"/>
                </a:lnTo>
                <a:lnTo>
                  <a:pt x="796" y="1617"/>
                </a:lnTo>
                <a:lnTo>
                  <a:pt x="791" y="1617"/>
                </a:lnTo>
                <a:lnTo>
                  <a:pt x="782" y="1644"/>
                </a:lnTo>
                <a:close/>
                <a:moveTo>
                  <a:pt x="878" y="1615"/>
                </a:moveTo>
                <a:lnTo>
                  <a:pt x="873" y="1643"/>
                </a:lnTo>
                <a:lnTo>
                  <a:pt x="877" y="1643"/>
                </a:lnTo>
                <a:lnTo>
                  <a:pt x="884" y="1615"/>
                </a:lnTo>
                <a:lnTo>
                  <a:pt x="878" y="1615"/>
                </a:lnTo>
                <a:close/>
                <a:moveTo>
                  <a:pt x="738" y="1641"/>
                </a:moveTo>
                <a:lnTo>
                  <a:pt x="743" y="1641"/>
                </a:lnTo>
                <a:lnTo>
                  <a:pt x="753" y="1615"/>
                </a:lnTo>
                <a:lnTo>
                  <a:pt x="748" y="1614"/>
                </a:lnTo>
                <a:lnTo>
                  <a:pt x="738" y="1641"/>
                </a:lnTo>
                <a:close/>
                <a:moveTo>
                  <a:pt x="922" y="1611"/>
                </a:moveTo>
                <a:lnTo>
                  <a:pt x="917" y="1639"/>
                </a:lnTo>
                <a:lnTo>
                  <a:pt x="922" y="1639"/>
                </a:lnTo>
                <a:lnTo>
                  <a:pt x="927" y="1610"/>
                </a:lnTo>
                <a:lnTo>
                  <a:pt x="922" y="1611"/>
                </a:lnTo>
                <a:close/>
                <a:moveTo>
                  <a:pt x="694" y="1635"/>
                </a:moveTo>
                <a:lnTo>
                  <a:pt x="698" y="1636"/>
                </a:lnTo>
                <a:lnTo>
                  <a:pt x="710" y="1609"/>
                </a:lnTo>
                <a:lnTo>
                  <a:pt x="705" y="1608"/>
                </a:lnTo>
                <a:lnTo>
                  <a:pt x="694" y="1635"/>
                </a:lnTo>
                <a:close/>
                <a:moveTo>
                  <a:pt x="965" y="1605"/>
                </a:moveTo>
                <a:lnTo>
                  <a:pt x="962" y="1633"/>
                </a:lnTo>
                <a:lnTo>
                  <a:pt x="967" y="1632"/>
                </a:lnTo>
                <a:lnTo>
                  <a:pt x="970" y="1604"/>
                </a:lnTo>
                <a:lnTo>
                  <a:pt x="965" y="1605"/>
                </a:lnTo>
                <a:close/>
                <a:moveTo>
                  <a:pt x="649" y="1627"/>
                </a:moveTo>
                <a:lnTo>
                  <a:pt x="655" y="1628"/>
                </a:lnTo>
                <a:lnTo>
                  <a:pt x="667" y="1602"/>
                </a:lnTo>
                <a:lnTo>
                  <a:pt x="662" y="1601"/>
                </a:lnTo>
                <a:lnTo>
                  <a:pt x="649" y="1627"/>
                </a:lnTo>
                <a:close/>
                <a:moveTo>
                  <a:pt x="1007" y="1596"/>
                </a:moveTo>
                <a:lnTo>
                  <a:pt x="1006" y="1624"/>
                </a:lnTo>
                <a:lnTo>
                  <a:pt x="1011" y="1623"/>
                </a:lnTo>
                <a:lnTo>
                  <a:pt x="1012" y="1595"/>
                </a:lnTo>
                <a:lnTo>
                  <a:pt x="1007" y="1596"/>
                </a:lnTo>
                <a:close/>
                <a:moveTo>
                  <a:pt x="605" y="1616"/>
                </a:moveTo>
                <a:lnTo>
                  <a:pt x="610" y="1617"/>
                </a:lnTo>
                <a:lnTo>
                  <a:pt x="625" y="1593"/>
                </a:lnTo>
                <a:lnTo>
                  <a:pt x="620" y="1591"/>
                </a:lnTo>
                <a:lnTo>
                  <a:pt x="605" y="1616"/>
                </a:lnTo>
                <a:close/>
                <a:moveTo>
                  <a:pt x="1049" y="1584"/>
                </a:moveTo>
                <a:lnTo>
                  <a:pt x="1050" y="1613"/>
                </a:lnTo>
                <a:lnTo>
                  <a:pt x="1054" y="1612"/>
                </a:lnTo>
                <a:lnTo>
                  <a:pt x="1054" y="1583"/>
                </a:lnTo>
                <a:lnTo>
                  <a:pt x="1049" y="1584"/>
                </a:lnTo>
                <a:close/>
                <a:moveTo>
                  <a:pt x="562" y="1603"/>
                </a:moveTo>
                <a:lnTo>
                  <a:pt x="567" y="1604"/>
                </a:lnTo>
                <a:lnTo>
                  <a:pt x="583" y="1580"/>
                </a:lnTo>
                <a:lnTo>
                  <a:pt x="578" y="1579"/>
                </a:lnTo>
                <a:lnTo>
                  <a:pt x="562" y="1603"/>
                </a:lnTo>
                <a:close/>
                <a:moveTo>
                  <a:pt x="1091" y="1571"/>
                </a:moveTo>
                <a:lnTo>
                  <a:pt x="1092" y="1600"/>
                </a:lnTo>
                <a:lnTo>
                  <a:pt x="1097" y="1598"/>
                </a:lnTo>
                <a:lnTo>
                  <a:pt x="1095" y="1569"/>
                </a:lnTo>
                <a:lnTo>
                  <a:pt x="1091" y="1571"/>
                </a:lnTo>
                <a:close/>
                <a:moveTo>
                  <a:pt x="520" y="1587"/>
                </a:moveTo>
                <a:lnTo>
                  <a:pt x="525" y="1589"/>
                </a:lnTo>
                <a:lnTo>
                  <a:pt x="542" y="1566"/>
                </a:lnTo>
                <a:lnTo>
                  <a:pt x="537" y="1565"/>
                </a:lnTo>
                <a:lnTo>
                  <a:pt x="520" y="1587"/>
                </a:lnTo>
                <a:close/>
                <a:moveTo>
                  <a:pt x="1131" y="1555"/>
                </a:moveTo>
                <a:lnTo>
                  <a:pt x="1135" y="1584"/>
                </a:lnTo>
                <a:lnTo>
                  <a:pt x="1139" y="1582"/>
                </a:lnTo>
                <a:lnTo>
                  <a:pt x="1136" y="1554"/>
                </a:lnTo>
                <a:lnTo>
                  <a:pt x="1131" y="1555"/>
                </a:lnTo>
                <a:close/>
                <a:moveTo>
                  <a:pt x="479" y="1570"/>
                </a:moveTo>
                <a:lnTo>
                  <a:pt x="484" y="1572"/>
                </a:lnTo>
                <a:lnTo>
                  <a:pt x="502" y="1550"/>
                </a:lnTo>
                <a:lnTo>
                  <a:pt x="497" y="1548"/>
                </a:lnTo>
                <a:lnTo>
                  <a:pt x="479" y="1570"/>
                </a:lnTo>
                <a:close/>
                <a:moveTo>
                  <a:pt x="1171" y="1537"/>
                </a:moveTo>
                <a:lnTo>
                  <a:pt x="1176" y="1565"/>
                </a:lnTo>
                <a:lnTo>
                  <a:pt x="1180" y="1563"/>
                </a:lnTo>
                <a:lnTo>
                  <a:pt x="1175" y="1535"/>
                </a:lnTo>
                <a:lnTo>
                  <a:pt x="1171" y="1537"/>
                </a:lnTo>
                <a:close/>
                <a:moveTo>
                  <a:pt x="438" y="1550"/>
                </a:moveTo>
                <a:lnTo>
                  <a:pt x="443" y="1552"/>
                </a:lnTo>
                <a:lnTo>
                  <a:pt x="463" y="1531"/>
                </a:lnTo>
                <a:lnTo>
                  <a:pt x="458" y="1529"/>
                </a:lnTo>
                <a:lnTo>
                  <a:pt x="438" y="1550"/>
                </a:lnTo>
                <a:close/>
                <a:moveTo>
                  <a:pt x="1209" y="1517"/>
                </a:moveTo>
                <a:lnTo>
                  <a:pt x="1216" y="1545"/>
                </a:lnTo>
                <a:lnTo>
                  <a:pt x="1220" y="1543"/>
                </a:lnTo>
                <a:lnTo>
                  <a:pt x="1213" y="1515"/>
                </a:lnTo>
                <a:lnTo>
                  <a:pt x="1209" y="1517"/>
                </a:lnTo>
                <a:close/>
                <a:moveTo>
                  <a:pt x="399" y="1528"/>
                </a:moveTo>
                <a:lnTo>
                  <a:pt x="404" y="1530"/>
                </a:lnTo>
                <a:lnTo>
                  <a:pt x="424" y="1511"/>
                </a:lnTo>
                <a:lnTo>
                  <a:pt x="420" y="1508"/>
                </a:lnTo>
                <a:lnTo>
                  <a:pt x="399" y="1528"/>
                </a:lnTo>
                <a:close/>
                <a:moveTo>
                  <a:pt x="1246" y="1495"/>
                </a:moveTo>
                <a:lnTo>
                  <a:pt x="1255" y="1522"/>
                </a:lnTo>
                <a:lnTo>
                  <a:pt x="1259" y="1520"/>
                </a:lnTo>
                <a:lnTo>
                  <a:pt x="1250" y="1492"/>
                </a:lnTo>
                <a:lnTo>
                  <a:pt x="1246" y="1495"/>
                </a:lnTo>
                <a:close/>
                <a:moveTo>
                  <a:pt x="362" y="1504"/>
                </a:moveTo>
                <a:lnTo>
                  <a:pt x="366" y="1507"/>
                </a:lnTo>
                <a:lnTo>
                  <a:pt x="387" y="1487"/>
                </a:lnTo>
                <a:lnTo>
                  <a:pt x="383" y="1485"/>
                </a:lnTo>
                <a:lnTo>
                  <a:pt x="362" y="1504"/>
                </a:lnTo>
                <a:close/>
                <a:moveTo>
                  <a:pt x="1283" y="1471"/>
                </a:moveTo>
                <a:lnTo>
                  <a:pt x="1292" y="1498"/>
                </a:lnTo>
                <a:lnTo>
                  <a:pt x="1296" y="1495"/>
                </a:lnTo>
                <a:lnTo>
                  <a:pt x="1287" y="1468"/>
                </a:lnTo>
                <a:lnTo>
                  <a:pt x="1283" y="1471"/>
                </a:lnTo>
                <a:close/>
                <a:moveTo>
                  <a:pt x="325" y="1477"/>
                </a:moveTo>
                <a:lnTo>
                  <a:pt x="329" y="1481"/>
                </a:lnTo>
                <a:lnTo>
                  <a:pt x="352" y="1463"/>
                </a:lnTo>
                <a:lnTo>
                  <a:pt x="348" y="1460"/>
                </a:lnTo>
                <a:lnTo>
                  <a:pt x="325" y="1477"/>
                </a:lnTo>
                <a:close/>
                <a:moveTo>
                  <a:pt x="1317" y="1445"/>
                </a:moveTo>
                <a:lnTo>
                  <a:pt x="1328" y="1471"/>
                </a:lnTo>
                <a:lnTo>
                  <a:pt x="1332" y="1468"/>
                </a:lnTo>
                <a:lnTo>
                  <a:pt x="1321" y="1442"/>
                </a:lnTo>
                <a:lnTo>
                  <a:pt x="1317" y="1445"/>
                </a:lnTo>
                <a:close/>
                <a:moveTo>
                  <a:pt x="290" y="1449"/>
                </a:moveTo>
                <a:lnTo>
                  <a:pt x="294" y="1452"/>
                </a:lnTo>
                <a:lnTo>
                  <a:pt x="317" y="1436"/>
                </a:lnTo>
                <a:lnTo>
                  <a:pt x="314" y="1433"/>
                </a:lnTo>
                <a:lnTo>
                  <a:pt x="290" y="1449"/>
                </a:lnTo>
                <a:close/>
                <a:moveTo>
                  <a:pt x="1350" y="1417"/>
                </a:moveTo>
                <a:lnTo>
                  <a:pt x="1362" y="1442"/>
                </a:lnTo>
                <a:lnTo>
                  <a:pt x="1367" y="1439"/>
                </a:lnTo>
                <a:lnTo>
                  <a:pt x="1354" y="1414"/>
                </a:lnTo>
                <a:lnTo>
                  <a:pt x="1350" y="1417"/>
                </a:lnTo>
                <a:close/>
                <a:moveTo>
                  <a:pt x="256" y="1419"/>
                </a:moveTo>
                <a:lnTo>
                  <a:pt x="260" y="1422"/>
                </a:lnTo>
                <a:lnTo>
                  <a:pt x="284" y="1407"/>
                </a:lnTo>
                <a:lnTo>
                  <a:pt x="281" y="1404"/>
                </a:lnTo>
                <a:lnTo>
                  <a:pt x="256" y="1419"/>
                </a:lnTo>
                <a:close/>
                <a:moveTo>
                  <a:pt x="1380" y="1389"/>
                </a:moveTo>
                <a:lnTo>
                  <a:pt x="1393" y="1414"/>
                </a:lnTo>
                <a:lnTo>
                  <a:pt x="1397" y="1411"/>
                </a:lnTo>
                <a:lnTo>
                  <a:pt x="1384" y="1386"/>
                </a:lnTo>
                <a:lnTo>
                  <a:pt x="1380" y="1389"/>
                </a:lnTo>
                <a:close/>
                <a:moveTo>
                  <a:pt x="225" y="1387"/>
                </a:moveTo>
                <a:lnTo>
                  <a:pt x="228" y="1391"/>
                </a:lnTo>
                <a:lnTo>
                  <a:pt x="254" y="1377"/>
                </a:lnTo>
                <a:lnTo>
                  <a:pt x="250" y="1373"/>
                </a:lnTo>
                <a:lnTo>
                  <a:pt x="225" y="1387"/>
                </a:lnTo>
                <a:close/>
                <a:moveTo>
                  <a:pt x="1410" y="1358"/>
                </a:moveTo>
                <a:lnTo>
                  <a:pt x="1425" y="1382"/>
                </a:lnTo>
                <a:lnTo>
                  <a:pt x="1429" y="1378"/>
                </a:lnTo>
                <a:lnTo>
                  <a:pt x="1413" y="1354"/>
                </a:lnTo>
                <a:lnTo>
                  <a:pt x="1410" y="1358"/>
                </a:lnTo>
                <a:close/>
                <a:moveTo>
                  <a:pt x="195" y="1354"/>
                </a:moveTo>
                <a:lnTo>
                  <a:pt x="198" y="1358"/>
                </a:lnTo>
                <a:lnTo>
                  <a:pt x="224" y="1345"/>
                </a:lnTo>
                <a:lnTo>
                  <a:pt x="221" y="1341"/>
                </a:lnTo>
                <a:lnTo>
                  <a:pt x="195" y="1354"/>
                </a:lnTo>
                <a:close/>
                <a:moveTo>
                  <a:pt x="1438" y="1325"/>
                </a:moveTo>
                <a:lnTo>
                  <a:pt x="1455" y="1348"/>
                </a:lnTo>
                <a:lnTo>
                  <a:pt x="1458" y="1345"/>
                </a:lnTo>
                <a:lnTo>
                  <a:pt x="1442" y="1321"/>
                </a:lnTo>
                <a:lnTo>
                  <a:pt x="1438" y="1325"/>
                </a:lnTo>
                <a:close/>
                <a:moveTo>
                  <a:pt x="167" y="1319"/>
                </a:moveTo>
                <a:lnTo>
                  <a:pt x="170" y="1322"/>
                </a:lnTo>
                <a:lnTo>
                  <a:pt x="196" y="1312"/>
                </a:lnTo>
                <a:lnTo>
                  <a:pt x="193" y="1308"/>
                </a:lnTo>
                <a:lnTo>
                  <a:pt x="167" y="1319"/>
                </a:lnTo>
                <a:close/>
                <a:moveTo>
                  <a:pt x="1465" y="1291"/>
                </a:moveTo>
                <a:lnTo>
                  <a:pt x="1483" y="1313"/>
                </a:lnTo>
                <a:lnTo>
                  <a:pt x="1485" y="1309"/>
                </a:lnTo>
                <a:lnTo>
                  <a:pt x="1468" y="1286"/>
                </a:lnTo>
                <a:lnTo>
                  <a:pt x="1465" y="1291"/>
                </a:lnTo>
                <a:close/>
                <a:moveTo>
                  <a:pt x="141" y="1282"/>
                </a:moveTo>
                <a:lnTo>
                  <a:pt x="144" y="1286"/>
                </a:lnTo>
                <a:lnTo>
                  <a:pt x="170" y="1277"/>
                </a:lnTo>
                <a:lnTo>
                  <a:pt x="167" y="1273"/>
                </a:lnTo>
                <a:lnTo>
                  <a:pt x="141" y="1282"/>
                </a:lnTo>
                <a:close/>
                <a:moveTo>
                  <a:pt x="1490" y="1255"/>
                </a:moveTo>
                <a:lnTo>
                  <a:pt x="1508" y="1276"/>
                </a:lnTo>
                <a:lnTo>
                  <a:pt x="1511" y="1272"/>
                </a:lnTo>
                <a:lnTo>
                  <a:pt x="1492" y="1251"/>
                </a:lnTo>
                <a:lnTo>
                  <a:pt x="1490" y="1255"/>
                </a:lnTo>
                <a:close/>
                <a:moveTo>
                  <a:pt x="117" y="1244"/>
                </a:moveTo>
                <a:lnTo>
                  <a:pt x="119" y="1248"/>
                </a:lnTo>
                <a:lnTo>
                  <a:pt x="146" y="1241"/>
                </a:lnTo>
                <a:lnTo>
                  <a:pt x="144" y="1237"/>
                </a:lnTo>
                <a:lnTo>
                  <a:pt x="117" y="1244"/>
                </a:lnTo>
                <a:close/>
                <a:moveTo>
                  <a:pt x="1512" y="1217"/>
                </a:moveTo>
                <a:lnTo>
                  <a:pt x="1533" y="1238"/>
                </a:lnTo>
                <a:lnTo>
                  <a:pt x="1535" y="1234"/>
                </a:lnTo>
                <a:lnTo>
                  <a:pt x="1515" y="1213"/>
                </a:lnTo>
                <a:lnTo>
                  <a:pt x="1512" y="1217"/>
                </a:lnTo>
                <a:close/>
                <a:moveTo>
                  <a:pt x="94" y="1204"/>
                </a:moveTo>
                <a:lnTo>
                  <a:pt x="96" y="1209"/>
                </a:lnTo>
                <a:lnTo>
                  <a:pt x="124" y="1203"/>
                </a:lnTo>
                <a:lnTo>
                  <a:pt x="122" y="1198"/>
                </a:lnTo>
                <a:lnTo>
                  <a:pt x="94" y="1204"/>
                </a:lnTo>
                <a:close/>
                <a:moveTo>
                  <a:pt x="1533" y="1179"/>
                </a:moveTo>
                <a:lnTo>
                  <a:pt x="1554" y="1198"/>
                </a:lnTo>
                <a:lnTo>
                  <a:pt x="1557" y="1194"/>
                </a:lnTo>
                <a:lnTo>
                  <a:pt x="1535" y="1175"/>
                </a:lnTo>
                <a:lnTo>
                  <a:pt x="1533" y="1179"/>
                </a:lnTo>
                <a:close/>
                <a:moveTo>
                  <a:pt x="75" y="1164"/>
                </a:moveTo>
                <a:lnTo>
                  <a:pt x="77" y="1169"/>
                </a:lnTo>
                <a:lnTo>
                  <a:pt x="105" y="1164"/>
                </a:lnTo>
                <a:lnTo>
                  <a:pt x="103" y="1160"/>
                </a:lnTo>
                <a:lnTo>
                  <a:pt x="75" y="1164"/>
                </a:lnTo>
                <a:close/>
                <a:moveTo>
                  <a:pt x="1551" y="1140"/>
                </a:moveTo>
                <a:lnTo>
                  <a:pt x="1574" y="1158"/>
                </a:lnTo>
                <a:lnTo>
                  <a:pt x="1576" y="1154"/>
                </a:lnTo>
                <a:lnTo>
                  <a:pt x="1553" y="1135"/>
                </a:lnTo>
                <a:lnTo>
                  <a:pt x="1551" y="1140"/>
                </a:lnTo>
                <a:close/>
                <a:moveTo>
                  <a:pt x="57" y="1123"/>
                </a:moveTo>
                <a:lnTo>
                  <a:pt x="59" y="1128"/>
                </a:lnTo>
                <a:lnTo>
                  <a:pt x="88" y="1124"/>
                </a:lnTo>
                <a:lnTo>
                  <a:pt x="85" y="1120"/>
                </a:lnTo>
                <a:lnTo>
                  <a:pt x="57" y="1123"/>
                </a:lnTo>
                <a:close/>
                <a:moveTo>
                  <a:pt x="1567" y="1100"/>
                </a:moveTo>
                <a:lnTo>
                  <a:pt x="1591" y="1117"/>
                </a:lnTo>
                <a:lnTo>
                  <a:pt x="1592" y="1112"/>
                </a:lnTo>
                <a:lnTo>
                  <a:pt x="1569" y="1095"/>
                </a:lnTo>
                <a:lnTo>
                  <a:pt x="1567" y="1100"/>
                </a:lnTo>
                <a:close/>
                <a:moveTo>
                  <a:pt x="42" y="1081"/>
                </a:moveTo>
                <a:lnTo>
                  <a:pt x="44" y="1086"/>
                </a:lnTo>
                <a:lnTo>
                  <a:pt x="72" y="1083"/>
                </a:lnTo>
                <a:lnTo>
                  <a:pt x="70" y="1079"/>
                </a:lnTo>
                <a:lnTo>
                  <a:pt x="42" y="1081"/>
                </a:lnTo>
                <a:close/>
                <a:moveTo>
                  <a:pt x="1582" y="1059"/>
                </a:moveTo>
                <a:lnTo>
                  <a:pt x="1606" y="1074"/>
                </a:lnTo>
                <a:lnTo>
                  <a:pt x="1607" y="1069"/>
                </a:lnTo>
                <a:lnTo>
                  <a:pt x="1583" y="1054"/>
                </a:lnTo>
                <a:lnTo>
                  <a:pt x="1582" y="1059"/>
                </a:lnTo>
                <a:close/>
                <a:moveTo>
                  <a:pt x="30" y="1042"/>
                </a:moveTo>
                <a:lnTo>
                  <a:pt x="59" y="1042"/>
                </a:lnTo>
                <a:lnTo>
                  <a:pt x="57" y="1038"/>
                </a:lnTo>
                <a:lnTo>
                  <a:pt x="29" y="1038"/>
                </a:lnTo>
                <a:lnTo>
                  <a:pt x="30" y="1042"/>
                </a:lnTo>
                <a:close/>
                <a:moveTo>
                  <a:pt x="1593" y="1016"/>
                </a:moveTo>
                <a:lnTo>
                  <a:pt x="1618" y="1031"/>
                </a:lnTo>
                <a:lnTo>
                  <a:pt x="1619" y="1026"/>
                </a:lnTo>
                <a:lnTo>
                  <a:pt x="1595" y="1012"/>
                </a:lnTo>
                <a:lnTo>
                  <a:pt x="1593" y="1016"/>
                </a:lnTo>
                <a:close/>
                <a:moveTo>
                  <a:pt x="19" y="999"/>
                </a:moveTo>
                <a:lnTo>
                  <a:pt x="48" y="1000"/>
                </a:lnTo>
                <a:lnTo>
                  <a:pt x="47" y="995"/>
                </a:lnTo>
                <a:lnTo>
                  <a:pt x="19" y="994"/>
                </a:lnTo>
                <a:lnTo>
                  <a:pt x="19" y="999"/>
                </a:lnTo>
                <a:close/>
                <a:moveTo>
                  <a:pt x="1603" y="974"/>
                </a:moveTo>
                <a:lnTo>
                  <a:pt x="1628" y="987"/>
                </a:lnTo>
                <a:lnTo>
                  <a:pt x="1629" y="982"/>
                </a:lnTo>
                <a:lnTo>
                  <a:pt x="1604" y="969"/>
                </a:lnTo>
                <a:lnTo>
                  <a:pt x="1603" y="974"/>
                </a:lnTo>
                <a:close/>
                <a:moveTo>
                  <a:pt x="11" y="954"/>
                </a:moveTo>
                <a:lnTo>
                  <a:pt x="40" y="958"/>
                </a:lnTo>
                <a:lnTo>
                  <a:pt x="38" y="953"/>
                </a:lnTo>
                <a:lnTo>
                  <a:pt x="10" y="950"/>
                </a:lnTo>
                <a:lnTo>
                  <a:pt x="11" y="954"/>
                </a:lnTo>
                <a:close/>
                <a:moveTo>
                  <a:pt x="1610" y="932"/>
                </a:moveTo>
                <a:lnTo>
                  <a:pt x="1636" y="943"/>
                </a:lnTo>
                <a:lnTo>
                  <a:pt x="1636" y="938"/>
                </a:lnTo>
                <a:lnTo>
                  <a:pt x="1610" y="927"/>
                </a:lnTo>
                <a:lnTo>
                  <a:pt x="1610" y="932"/>
                </a:lnTo>
                <a:close/>
                <a:moveTo>
                  <a:pt x="5" y="910"/>
                </a:moveTo>
                <a:lnTo>
                  <a:pt x="34" y="915"/>
                </a:lnTo>
                <a:lnTo>
                  <a:pt x="33" y="910"/>
                </a:lnTo>
                <a:lnTo>
                  <a:pt x="5" y="905"/>
                </a:lnTo>
                <a:lnTo>
                  <a:pt x="5" y="910"/>
                </a:lnTo>
                <a:close/>
                <a:moveTo>
                  <a:pt x="1615" y="888"/>
                </a:moveTo>
                <a:lnTo>
                  <a:pt x="1641" y="898"/>
                </a:lnTo>
                <a:lnTo>
                  <a:pt x="1642" y="894"/>
                </a:lnTo>
                <a:lnTo>
                  <a:pt x="1615" y="883"/>
                </a:lnTo>
                <a:lnTo>
                  <a:pt x="1615" y="888"/>
                </a:lnTo>
                <a:close/>
                <a:moveTo>
                  <a:pt x="1" y="865"/>
                </a:moveTo>
                <a:lnTo>
                  <a:pt x="29" y="872"/>
                </a:lnTo>
                <a:lnTo>
                  <a:pt x="29" y="867"/>
                </a:lnTo>
                <a:lnTo>
                  <a:pt x="1" y="861"/>
                </a:lnTo>
                <a:lnTo>
                  <a:pt x="1" y="865"/>
                </a:lnTo>
                <a:close/>
                <a:moveTo>
                  <a:pt x="1617" y="845"/>
                </a:moveTo>
                <a:lnTo>
                  <a:pt x="1645" y="853"/>
                </a:lnTo>
                <a:lnTo>
                  <a:pt x="1645" y="848"/>
                </a:lnTo>
                <a:lnTo>
                  <a:pt x="1617" y="840"/>
                </a:lnTo>
                <a:lnTo>
                  <a:pt x="1617" y="845"/>
                </a:lnTo>
                <a:close/>
                <a:moveTo>
                  <a:pt x="1" y="820"/>
                </a:moveTo>
                <a:lnTo>
                  <a:pt x="28" y="828"/>
                </a:lnTo>
                <a:lnTo>
                  <a:pt x="28" y="823"/>
                </a:lnTo>
                <a:lnTo>
                  <a:pt x="0" y="816"/>
                </a:lnTo>
                <a:lnTo>
                  <a:pt x="1" y="820"/>
                </a:lnTo>
                <a:close/>
                <a:moveTo>
                  <a:pt x="1617" y="801"/>
                </a:moveTo>
                <a:lnTo>
                  <a:pt x="1645" y="808"/>
                </a:lnTo>
                <a:lnTo>
                  <a:pt x="1645" y="803"/>
                </a:lnTo>
                <a:lnTo>
                  <a:pt x="1617" y="796"/>
                </a:lnTo>
                <a:lnTo>
                  <a:pt x="1617" y="801"/>
                </a:lnTo>
                <a:close/>
                <a:moveTo>
                  <a:pt x="1" y="776"/>
                </a:moveTo>
                <a:lnTo>
                  <a:pt x="29" y="785"/>
                </a:lnTo>
                <a:lnTo>
                  <a:pt x="29" y="779"/>
                </a:lnTo>
                <a:lnTo>
                  <a:pt x="2" y="771"/>
                </a:lnTo>
                <a:lnTo>
                  <a:pt x="1" y="776"/>
                </a:lnTo>
                <a:close/>
                <a:moveTo>
                  <a:pt x="1615" y="758"/>
                </a:moveTo>
                <a:lnTo>
                  <a:pt x="1643" y="764"/>
                </a:lnTo>
                <a:lnTo>
                  <a:pt x="1643" y="758"/>
                </a:lnTo>
                <a:lnTo>
                  <a:pt x="1615" y="753"/>
                </a:lnTo>
                <a:lnTo>
                  <a:pt x="1615" y="758"/>
                </a:lnTo>
                <a:close/>
                <a:moveTo>
                  <a:pt x="6" y="730"/>
                </a:moveTo>
                <a:lnTo>
                  <a:pt x="32" y="741"/>
                </a:lnTo>
                <a:lnTo>
                  <a:pt x="33" y="736"/>
                </a:lnTo>
                <a:lnTo>
                  <a:pt x="6" y="725"/>
                </a:lnTo>
                <a:lnTo>
                  <a:pt x="6" y="730"/>
                </a:lnTo>
                <a:close/>
                <a:moveTo>
                  <a:pt x="1610" y="715"/>
                </a:moveTo>
                <a:lnTo>
                  <a:pt x="1639" y="719"/>
                </a:lnTo>
                <a:lnTo>
                  <a:pt x="1638" y="714"/>
                </a:lnTo>
                <a:lnTo>
                  <a:pt x="1609" y="710"/>
                </a:lnTo>
                <a:lnTo>
                  <a:pt x="1610" y="715"/>
                </a:lnTo>
                <a:close/>
                <a:moveTo>
                  <a:pt x="12" y="686"/>
                </a:moveTo>
                <a:lnTo>
                  <a:pt x="38" y="698"/>
                </a:lnTo>
                <a:lnTo>
                  <a:pt x="38" y="693"/>
                </a:lnTo>
                <a:lnTo>
                  <a:pt x="12" y="681"/>
                </a:lnTo>
                <a:lnTo>
                  <a:pt x="12" y="686"/>
                </a:lnTo>
                <a:close/>
                <a:moveTo>
                  <a:pt x="1603" y="672"/>
                </a:moveTo>
                <a:lnTo>
                  <a:pt x="1632" y="675"/>
                </a:lnTo>
                <a:lnTo>
                  <a:pt x="1631" y="669"/>
                </a:lnTo>
                <a:lnTo>
                  <a:pt x="1602" y="667"/>
                </a:lnTo>
                <a:lnTo>
                  <a:pt x="1603" y="672"/>
                </a:lnTo>
                <a:close/>
                <a:moveTo>
                  <a:pt x="21" y="642"/>
                </a:moveTo>
                <a:lnTo>
                  <a:pt x="46" y="656"/>
                </a:lnTo>
                <a:lnTo>
                  <a:pt x="47" y="651"/>
                </a:lnTo>
                <a:lnTo>
                  <a:pt x="21" y="637"/>
                </a:lnTo>
                <a:lnTo>
                  <a:pt x="21" y="642"/>
                </a:lnTo>
                <a:close/>
                <a:moveTo>
                  <a:pt x="1594" y="630"/>
                </a:moveTo>
                <a:lnTo>
                  <a:pt x="1622" y="630"/>
                </a:lnTo>
                <a:lnTo>
                  <a:pt x="1621" y="626"/>
                </a:lnTo>
                <a:lnTo>
                  <a:pt x="1593" y="625"/>
                </a:lnTo>
                <a:lnTo>
                  <a:pt x="1594" y="630"/>
                </a:lnTo>
                <a:close/>
                <a:moveTo>
                  <a:pt x="32" y="598"/>
                </a:moveTo>
                <a:lnTo>
                  <a:pt x="56" y="613"/>
                </a:lnTo>
                <a:lnTo>
                  <a:pt x="57" y="608"/>
                </a:lnTo>
                <a:lnTo>
                  <a:pt x="33" y="593"/>
                </a:lnTo>
                <a:lnTo>
                  <a:pt x="32" y="598"/>
                </a:lnTo>
                <a:close/>
                <a:moveTo>
                  <a:pt x="1580" y="583"/>
                </a:moveTo>
                <a:lnTo>
                  <a:pt x="1582" y="588"/>
                </a:lnTo>
                <a:lnTo>
                  <a:pt x="1610" y="587"/>
                </a:lnTo>
                <a:lnTo>
                  <a:pt x="1609" y="582"/>
                </a:lnTo>
                <a:lnTo>
                  <a:pt x="1580" y="583"/>
                </a:lnTo>
                <a:close/>
                <a:moveTo>
                  <a:pt x="44" y="556"/>
                </a:moveTo>
                <a:lnTo>
                  <a:pt x="68" y="572"/>
                </a:lnTo>
                <a:lnTo>
                  <a:pt x="70" y="567"/>
                </a:lnTo>
                <a:lnTo>
                  <a:pt x="46" y="551"/>
                </a:lnTo>
                <a:lnTo>
                  <a:pt x="44" y="556"/>
                </a:lnTo>
                <a:close/>
                <a:moveTo>
                  <a:pt x="1567" y="542"/>
                </a:moveTo>
                <a:lnTo>
                  <a:pt x="1568" y="546"/>
                </a:lnTo>
                <a:lnTo>
                  <a:pt x="1597" y="544"/>
                </a:lnTo>
                <a:lnTo>
                  <a:pt x="1595" y="539"/>
                </a:lnTo>
                <a:lnTo>
                  <a:pt x="1567" y="542"/>
                </a:lnTo>
                <a:close/>
                <a:moveTo>
                  <a:pt x="61" y="513"/>
                </a:moveTo>
                <a:lnTo>
                  <a:pt x="83" y="531"/>
                </a:lnTo>
                <a:lnTo>
                  <a:pt x="85" y="526"/>
                </a:lnTo>
                <a:lnTo>
                  <a:pt x="62" y="509"/>
                </a:lnTo>
                <a:lnTo>
                  <a:pt x="61" y="513"/>
                </a:lnTo>
                <a:close/>
                <a:moveTo>
                  <a:pt x="1550" y="502"/>
                </a:moveTo>
                <a:lnTo>
                  <a:pt x="1552" y="506"/>
                </a:lnTo>
                <a:lnTo>
                  <a:pt x="1580" y="503"/>
                </a:lnTo>
                <a:lnTo>
                  <a:pt x="1578" y="498"/>
                </a:lnTo>
                <a:lnTo>
                  <a:pt x="1550" y="502"/>
                </a:lnTo>
                <a:close/>
                <a:moveTo>
                  <a:pt x="79" y="472"/>
                </a:moveTo>
                <a:lnTo>
                  <a:pt x="101" y="491"/>
                </a:lnTo>
                <a:lnTo>
                  <a:pt x="103" y="486"/>
                </a:lnTo>
                <a:lnTo>
                  <a:pt x="81" y="468"/>
                </a:lnTo>
                <a:lnTo>
                  <a:pt x="79" y="472"/>
                </a:lnTo>
                <a:close/>
                <a:moveTo>
                  <a:pt x="1531" y="462"/>
                </a:moveTo>
                <a:lnTo>
                  <a:pt x="1533" y="467"/>
                </a:lnTo>
                <a:lnTo>
                  <a:pt x="1562" y="462"/>
                </a:lnTo>
                <a:lnTo>
                  <a:pt x="1559" y="457"/>
                </a:lnTo>
                <a:lnTo>
                  <a:pt x="1531" y="462"/>
                </a:lnTo>
                <a:close/>
                <a:moveTo>
                  <a:pt x="98" y="432"/>
                </a:moveTo>
                <a:lnTo>
                  <a:pt x="120" y="452"/>
                </a:lnTo>
                <a:lnTo>
                  <a:pt x="122" y="447"/>
                </a:lnTo>
                <a:lnTo>
                  <a:pt x="101" y="427"/>
                </a:lnTo>
                <a:lnTo>
                  <a:pt x="98" y="432"/>
                </a:lnTo>
                <a:close/>
                <a:moveTo>
                  <a:pt x="1511" y="424"/>
                </a:moveTo>
                <a:lnTo>
                  <a:pt x="1513" y="429"/>
                </a:lnTo>
                <a:lnTo>
                  <a:pt x="1541" y="422"/>
                </a:lnTo>
                <a:lnTo>
                  <a:pt x="1539" y="418"/>
                </a:lnTo>
                <a:lnTo>
                  <a:pt x="1511" y="424"/>
                </a:lnTo>
                <a:close/>
                <a:moveTo>
                  <a:pt x="121" y="393"/>
                </a:moveTo>
                <a:lnTo>
                  <a:pt x="141" y="414"/>
                </a:lnTo>
                <a:lnTo>
                  <a:pt x="144" y="410"/>
                </a:lnTo>
                <a:lnTo>
                  <a:pt x="124" y="389"/>
                </a:lnTo>
                <a:lnTo>
                  <a:pt x="121" y="393"/>
                </a:lnTo>
                <a:close/>
                <a:moveTo>
                  <a:pt x="1488" y="387"/>
                </a:moveTo>
                <a:lnTo>
                  <a:pt x="1490" y="391"/>
                </a:lnTo>
                <a:lnTo>
                  <a:pt x="1518" y="383"/>
                </a:lnTo>
                <a:lnTo>
                  <a:pt x="1515" y="379"/>
                </a:lnTo>
                <a:lnTo>
                  <a:pt x="1488" y="387"/>
                </a:lnTo>
                <a:close/>
                <a:moveTo>
                  <a:pt x="146" y="355"/>
                </a:moveTo>
                <a:lnTo>
                  <a:pt x="164" y="377"/>
                </a:lnTo>
                <a:lnTo>
                  <a:pt x="167" y="373"/>
                </a:lnTo>
                <a:lnTo>
                  <a:pt x="149" y="351"/>
                </a:lnTo>
                <a:lnTo>
                  <a:pt x="146" y="355"/>
                </a:lnTo>
                <a:close/>
                <a:moveTo>
                  <a:pt x="1463" y="351"/>
                </a:moveTo>
                <a:lnTo>
                  <a:pt x="1466" y="356"/>
                </a:lnTo>
                <a:lnTo>
                  <a:pt x="1493" y="345"/>
                </a:lnTo>
                <a:lnTo>
                  <a:pt x="1490" y="342"/>
                </a:lnTo>
                <a:lnTo>
                  <a:pt x="1463" y="351"/>
                </a:lnTo>
                <a:close/>
                <a:moveTo>
                  <a:pt x="172" y="319"/>
                </a:moveTo>
                <a:lnTo>
                  <a:pt x="189" y="342"/>
                </a:lnTo>
                <a:lnTo>
                  <a:pt x="193" y="338"/>
                </a:lnTo>
                <a:lnTo>
                  <a:pt x="176" y="315"/>
                </a:lnTo>
                <a:lnTo>
                  <a:pt x="172" y="319"/>
                </a:lnTo>
                <a:close/>
                <a:moveTo>
                  <a:pt x="1436" y="317"/>
                </a:moveTo>
                <a:lnTo>
                  <a:pt x="1440" y="321"/>
                </a:lnTo>
                <a:lnTo>
                  <a:pt x="1466" y="310"/>
                </a:lnTo>
                <a:lnTo>
                  <a:pt x="1463" y="306"/>
                </a:lnTo>
                <a:lnTo>
                  <a:pt x="1436" y="317"/>
                </a:lnTo>
                <a:close/>
                <a:moveTo>
                  <a:pt x="201" y="284"/>
                </a:moveTo>
                <a:lnTo>
                  <a:pt x="217" y="308"/>
                </a:lnTo>
                <a:lnTo>
                  <a:pt x="220" y="304"/>
                </a:lnTo>
                <a:lnTo>
                  <a:pt x="204" y="280"/>
                </a:lnTo>
                <a:lnTo>
                  <a:pt x="201" y="284"/>
                </a:lnTo>
                <a:close/>
                <a:moveTo>
                  <a:pt x="1408" y="284"/>
                </a:moveTo>
                <a:lnTo>
                  <a:pt x="1411" y="288"/>
                </a:lnTo>
                <a:lnTo>
                  <a:pt x="1436" y="275"/>
                </a:lnTo>
                <a:lnTo>
                  <a:pt x="1433" y="272"/>
                </a:lnTo>
                <a:lnTo>
                  <a:pt x="1408" y="284"/>
                </a:lnTo>
                <a:close/>
                <a:moveTo>
                  <a:pt x="232" y="251"/>
                </a:moveTo>
                <a:lnTo>
                  <a:pt x="245" y="276"/>
                </a:lnTo>
                <a:lnTo>
                  <a:pt x="249" y="272"/>
                </a:lnTo>
                <a:lnTo>
                  <a:pt x="235" y="248"/>
                </a:lnTo>
                <a:lnTo>
                  <a:pt x="232" y="251"/>
                </a:lnTo>
                <a:close/>
                <a:moveTo>
                  <a:pt x="1377" y="253"/>
                </a:moveTo>
                <a:lnTo>
                  <a:pt x="1381" y="256"/>
                </a:lnTo>
                <a:lnTo>
                  <a:pt x="1406" y="243"/>
                </a:lnTo>
                <a:lnTo>
                  <a:pt x="1402" y="239"/>
                </a:lnTo>
                <a:lnTo>
                  <a:pt x="1377" y="253"/>
                </a:lnTo>
                <a:close/>
                <a:moveTo>
                  <a:pt x="263" y="220"/>
                </a:moveTo>
                <a:lnTo>
                  <a:pt x="277" y="245"/>
                </a:lnTo>
                <a:lnTo>
                  <a:pt x="280" y="241"/>
                </a:lnTo>
                <a:lnTo>
                  <a:pt x="267" y="216"/>
                </a:lnTo>
                <a:lnTo>
                  <a:pt x="263" y="220"/>
                </a:lnTo>
                <a:close/>
                <a:moveTo>
                  <a:pt x="1345" y="224"/>
                </a:moveTo>
                <a:lnTo>
                  <a:pt x="1349" y="227"/>
                </a:lnTo>
                <a:lnTo>
                  <a:pt x="1373" y="211"/>
                </a:lnTo>
                <a:lnTo>
                  <a:pt x="1370" y="209"/>
                </a:lnTo>
                <a:lnTo>
                  <a:pt x="1345" y="224"/>
                </a:lnTo>
                <a:close/>
                <a:moveTo>
                  <a:pt x="297" y="190"/>
                </a:moveTo>
                <a:lnTo>
                  <a:pt x="309" y="216"/>
                </a:lnTo>
                <a:lnTo>
                  <a:pt x="312" y="213"/>
                </a:lnTo>
                <a:lnTo>
                  <a:pt x="301" y="187"/>
                </a:lnTo>
                <a:lnTo>
                  <a:pt x="297" y="190"/>
                </a:lnTo>
                <a:close/>
                <a:moveTo>
                  <a:pt x="1313" y="196"/>
                </a:moveTo>
                <a:lnTo>
                  <a:pt x="1316" y="199"/>
                </a:lnTo>
                <a:lnTo>
                  <a:pt x="1339" y="183"/>
                </a:lnTo>
                <a:lnTo>
                  <a:pt x="1335" y="179"/>
                </a:lnTo>
                <a:lnTo>
                  <a:pt x="1313" y="196"/>
                </a:lnTo>
                <a:close/>
                <a:moveTo>
                  <a:pt x="332" y="162"/>
                </a:moveTo>
                <a:lnTo>
                  <a:pt x="343" y="189"/>
                </a:lnTo>
                <a:lnTo>
                  <a:pt x="346" y="186"/>
                </a:lnTo>
                <a:lnTo>
                  <a:pt x="336" y="159"/>
                </a:lnTo>
                <a:lnTo>
                  <a:pt x="332" y="162"/>
                </a:lnTo>
                <a:close/>
                <a:moveTo>
                  <a:pt x="1277" y="170"/>
                </a:moveTo>
                <a:lnTo>
                  <a:pt x="1281" y="173"/>
                </a:lnTo>
                <a:lnTo>
                  <a:pt x="1303" y="155"/>
                </a:lnTo>
                <a:lnTo>
                  <a:pt x="1299" y="152"/>
                </a:lnTo>
                <a:lnTo>
                  <a:pt x="1277" y="170"/>
                </a:lnTo>
                <a:close/>
                <a:moveTo>
                  <a:pt x="369" y="136"/>
                </a:moveTo>
                <a:lnTo>
                  <a:pt x="378" y="164"/>
                </a:lnTo>
                <a:lnTo>
                  <a:pt x="382" y="161"/>
                </a:lnTo>
                <a:lnTo>
                  <a:pt x="373" y="133"/>
                </a:lnTo>
                <a:lnTo>
                  <a:pt x="369" y="136"/>
                </a:lnTo>
                <a:close/>
                <a:moveTo>
                  <a:pt x="1241" y="146"/>
                </a:moveTo>
                <a:lnTo>
                  <a:pt x="1245" y="149"/>
                </a:lnTo>
                <a:lnTo>
                  <a:pt x="1266" y="130"/>
                </a:lnTo>
                <a:lnTo>
                  <a:pt x="1262" y="127"/>
                </a:lnTo>
                <a:lnTo>
                  <a:pt x="1241" y="146"/>
                </a:lnTo>
                <a:close/>
                <a:moveTo>
                  <a:pt x="407" y="112"/>
                </a:moveTo>
                <a:lnTo>
                  <a:pt x="415" y="140"/>
                </a:lnTo>
                <a:lnTo>
                  <a:pt x="419" y="138"/>
                </a:lnTo>
                <a:lnTo>
                  <a:pt x="411" y="110"/>
                </a:lnTo>
                <a:lnTo>
                  <a:pt x="407" y="112"/>
                </a:lnTo>
                <a:close/>
                <a:moveTo>
                  <a:pt x="1203" y="125"/>
                </a:moveTo>
                <a:lnTo>
                  <a:pt x="1208" y="127"/>
                </a:lnTo>
                <a:lnTo>
                  <a:pt x="1228" y="107"/>
                </a:lnTo>
                <a:lnTo>
                  <a:pt x="1224" y="104"/>
                </a:lnTo>
                <a:lnTo>
                  <a:pt x="1203" y="125"/>
                </a:lnTo>
                <a:close/>
                <a:moveTo>
                  <a:pt x="446" y="91"/>
                </a:moveTo>
                <a:lnTo>
                  <a:pt x="452" y="118"/>
                </a:lnTo>
                <a:lnTo>
                  <a:pt x="457" y="116"/>
                </a:lnTo>
                <a:lnTo>
                  <a:pt x="451" y="88"/>
                </a:lnTo>
                <a:lnTo>
                  <a:pt x="446" y="91"/>
                </a:lnTo>
                <a:close/>
                <a:moveTo>
                  <a:pt x="1165" y="105"/>
                </a:moveTo>
                <a:lnTo>
                  <a:pt x="1169" y="107"/>
                </a:lnTo>
                <a:lnTo>
                  <a:pt x="1188" y="86"/>
                </a:lnTo>
                <a:lnTo>
                  <a:pt x="1184" y="84"/>
                </a:lnTo>
                <a:lnTo>
                  <a:pt x="1165" y="105"/>
                </a:lnTo>
                <a:close/>
                <a:moveTo>
                  <a:pt x="487" y="71"/>
                </a:moveTo>
                <a:lnTo>
                  <a:pt x="491" y="99"/>
                </a:lnTo>
                <a:lnTo>
                  <a:pt x="496" y="97"/>
                </a:lnTo>
                <a:lnTo>
                  <a:pt x="491" y="69"/>
                </a:lnTo>
                <a:lnTo>
                  <a:pt x="487" y="71"/>
                </a:lnTo>
                <a:close/>
                <a:moveTo>
                  <a:pt x="1125" y="87"/>
                </a:moveTo>
                <a:lnTo>
                  <a:pt x="1130" y="89"/>
                </a:lnTo>
                <a:lnTo>
                  <a:pt x="1147" y="66"/>
                </a:lnTo>
                <a:lnTo>
                  <a:pt x="1143" y="64"/>
                </a:lnTo>
                <a:lnTo>
                  <a:pt x="1125" y="87"/>
                </a:lnTo>
                <a:close/>
                <a:moveTo>
                  <a:pt x="529" y="54"/>
                </a:moveTo>
                <a:lnTo>
                  <a:pt x="532" y="82"/>
                </a:lnTo>
                <a:lnTo>
                  <a:pt x="536" y="81"/>
                </a:lnTo>
                <a:lnTo>
                  <a:pt x="534" y="52"/>
                </a:lnTo>
                <a:lnTo>
                  <a:pt x="529" y="54"/>
                </a:lnTo>
                <a:close/>
                <a:moveTo>
                  <a:pt x="1084" y="72"/>
                </a:moveTo>
                <a:lnTo>
                  <a:pt x="1089" y="73"/>
                </a:lnTo>
                <a:lnTo>
                  <a:pt x="1106" y="50"/>
                </a:lnTo>
                <a:lnTo>
                  <a:pt x="1101" y="48"/>
                </a:lnTo>
                <a:lnTo>
                  <a:pt x="1084" y="72"/>
                </a:lnTo>
                <a:close/>
                <a:moveTo>
                  <a:pt x="571" y="39"/>
                </a:moveTo>
                <a:lnTo>
                  <a:pt x="573" y="68"/>
                </a:lnTo>
                <a:lnTo>
                  <a:pt x="577" y="66"/>
                </a:lnTo>
                <a:lnTo>
                  <a:pt x="576" y="38"/>
                </a:lnTo>
                <a:lnTo>
                  <a:pt x="571" y="39"/>
                </a:lnTo>
                <a:close/>
                <a:moveTo>
                  <a:pt x="1043" y="58"/>
                </a:moveTo>
                <a:lnTo>
                  <a:pt x="1048" y="60"/>
                </a:lnTo>
                <a:lnTo>
                  <a:pt x="1063" y="36"/>
                </a:lnTo>
                <a:lnTo>
                  <a:pt x="1058" y="34"/>
                </a:lnTo>
                <a:lnTo>
                  <a:pt x="1043" y="58"/>
                </a:lnTo>
                <a:close/>
                <a:moveTo>
                  <a:pt x="614" y="27"/>
                </a:moveTo>
                <a:lnTo>
                  <a:pt x="614" y="55"/>
                </a:lnTo>
                <a:lnTo>
                  <a:pt x="618" y="54"/>
                </a:lnTo>
                <a:lnTo>
                  <a:pt x="619" y="25"/>
                </a:lnTo>
                <a:lnTo>
                  <a:pt x="614" y="27"/>
                </a:lnTo>
                <a:close/>
                <a:moveTo>
                  <a:pt x="1001" y="47"/>
                </a:moveTo>
                <a:lnTo>
                  <a:pt x="1006" y="49"/>
                </a:lnTo>
                <a:lnTo>
                  <a:pt x="1020" y="23"/>
                </a:lnTo>
                <a:lnTo>
                  <a:pt x="1015" y="23"/>
                </a:lnTo>
                <a:lnTo>
                  <a:pt x="1001" y="47"/>
                </a:lnTo>
                <a:close/>
                <a:moveTo>
                  <a:pt x="658" y="17"/>
                </a:moveTo>
                <a:lnTo>
                  <a:pt x="656" y="45"/>
                </a:lnTo>
                <a:lnTo>
                  <a:pt x="661" y="44"/>
                </a:lnTo>
                <a:lnTo>
                  <a:pt x="663" y="15"/>
                </a:lnTo>
                <a:lnTo>
                  <a:pt x="658" y="17"/>
                </a:lnTo>
                <a:close/>
                <a:moveTo>
                  <a:pt x="959" y="39"/>
                </a:moveTo>
                <a:lnTo>
                  <a:pt x="963" y="40"/>
                </a:lnTo>
                <a:lnTo>
                  <a:pt x="975" y="14"/>
                </a:lnTo>
                <a:lnTo>
                  <a:pt x="970" y="13"/>
                </a:lnTo>
                <a:lnTo>
                  <a:pt x="959" y="39"/>
                </a:lnTo>
                <a:close/>
                <a:moveTo>
                  <a:pt x="702" y="8"/>
                </a:moveTo>
                <a:lnTo>
                  <a:pt x="699" y="37"/>
                </a:lnTo>
                <a:lnTo>
                  <a:pt x="704" y="36"/>
                </a:lnTo>
                <a:lnTo>
                  <a:pt x="707" y="8"/>
                </a:lnTo>
                <a:lnTo>
                  <a:pt x="702" y="8"/>
                </a:lnTo>
                <a:close/>
                <a:moveTo>
                  <a:pt x="916" y="33"/>
                </a:moveTo>
                <a:lnTo>
                  <a:pt x="920" y="34"/>
                </a:lnTo>
                <a:lnTo>
                  <a:pt x="931" y="7"/>
                </a:lnTo>
                <a:lnTo>
                  <a:pt x="926" y="6"/>
                </a:lnTo>
                <a:lnTo>
                  <a:pt x="916" y="33"/>
                </a:lnTo>
                <a:close/>
                <a:moveTo>
                  <a:pt x="747" y="4"/>
                </a:moveTo>
                <a:lnTo>
                  <a:pt x="742" y="32"/>
                </a:lnTo>
                <a:lnTo>
                  <a:pt x="747" y="31"/>
                </a:lnTo>
                <a:lnTo>
                  <a:pt x="752" y="3"/>
                </a:lnTo>
                <a:lnTo>
                  <a:pt x="747" y="4"/>
                </a:lnTo>
                <a:close/>
                <a:moveTo>
                  <a:pt x="872" y="29"/>
                </a:moveTo>
                <a:lnTo>
                  <a:pt x="877" y="30"/>
                </a:lnTo>
                <a:lnTo>
                  <a:pt x="886" y="2"/>
                </a:lnTo>
                <a:lnTo>
                  <a:pt x="882" y="2"/>
                </a:lnTo>
                <a:lnTo>
                  <a:pt x="872" y="29"/>
                </a:lnTo>
                <a:close/>
                <a:moveTo>
                  <a:pt x="792" y="0"/>
                </a:moveTo>
                <a:lnTo>
                  <a:pt x="785" y="28"/>
                </a:lnTo>
                <a:lnTo>
                  <a:pt x="790" y="28"/>
                </a:lnTo>
                <a:lnTo>
                  <a:pt x="797" y="0"/>
                </a:lnTo>
                <a:lnTo>
                  <a:pt x="792" y="0"/>
                </a:lnTo>
                <a:close/>
                <a:moveTo>
                  <a:pt x="829" y="27"/>
                </a:moveTo>
                <a:lnTo>
                  <a:pt x="834" y="27"/>
                </a:lnTo>
                <a:lnTo>
                  <a:pt x="842" y="0"/>
                </a:lnTo>
                <a:lnTo>
                  <a:pt x="837" y="0"/>
                </a:lnTo>
                <a:lnTo>
                  <a:pt x="829" y="27"/>
                </a:ln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AT"/>
          </a:p>
        </p:txBody>
      </p:sp>
      <p:grpSp>
        <p:nvGrpSpPr>
          <p:cNvPr id="24" name="Gruppieren 23"/>
          <p:cNvGrpSpPr/>
          <p:nvPr/>
        </p:nvGrpSpPr>
        <p:grpSpPr>
          <a:xfrm>
            <a:off x="1547813" y="4629211"/>
            <a:ext cx="2163713" cy="2165669"/>
            <a:chOff x="2562894" y="4636244"/>
            <a:chExt cx="2163713" cy="2165669"/>
          </a:xfrm>
        </p:grpSpPr>
        <p:sp>
          <p:nvSpPr>
            <p:cNvPr id="25" name="Freeform 11"/>
            <p:cNvSpPr>
              <a:spLocks noEditPoints="1"/>
            </p:cNvSpPr>
            <p:nvPr/>
          </p:nvSpPr>
          <p:spPr bwMode="auto">
            <a:xfrm>
              <a:off x="2562894" y="4636244"/>
              <a:ext cx="2163713" cy="2165669"/>
            </a:xfrm>
            <a:custGeom>
              <a:avLst/>
              <a:gdLst>
                <a:gd name="T0" fmla="*/ 609 w 1279"/>
                <a:gd name="T1" fmla="*/ 1278 h 1279"/>
                <a:gd name="T2" fmla="*/ 709 w 1279"/>
                <a:gd name="T3" fmla="*/ 1247 h 1279"/>
                <a:gd name="T4" fmla="*/ 749 w 1279"/>
                <a:gd name="T5" fmla="*/ 1241 h 1279"/>
                <a:gd name="T6" fmla="*/ 529 w 1279"/>
                <a:gd name="T7" fmla="*/ 1241 h 1279"/>
                <a:gd name="T8" fmla="*/ 793 w 1279"/>
                <a:gd name="T9" fmla="*/ 1231 h 1279"/>
                <a:gd name="T10" fmla="*/ 839 w 1279"/>
                <a:gd name="T11" fmla="*/ 1247 h 1279"/>
                <a:gd name="T12" fmla="*/ 436 w 1279"/>
                <a:gd name="T13" fmla="*/ 1216 h 1279"/>
                <a:gd name="T14" fmla="*/ 376 w 1279"/>
                <a:gd name="T15" fmla="*/ 1222 h 1279"/>
                <a:gd name="T16" fmla="*/ 931 w 1279"/>
                <a:gd name="T17" fmla="*/ 1209 h 1279"/>
                <a:gd name="T18" fmla="*/ 333 w 1279"/>
                <a:gd name="T19" fmla="*/ 1201 h 1279"/>
                <a:gd name="T20" fmla="*/ 297 w 1279"/>
                <a:gd name="T21" fmla="*/ 1180 h 1279"/>
                <a:gd name="T22" fmla="*/ 1001 w 1279"/>
                <a:gd name="T23" fmla="*/ 1132 h 1279"/>
                <a:gd name="T24" fmla="*/ 1033 w 1279"/>
                <a:gd name="T25" fmla="*/ 1107 h 1279"/>
                <a:gd name="T26" fmla="*/ 246 w 1279"/>
                <a:gd name="T27" fmla="*/ 1107 h 1279"/>
                <a:gd name="T28" fmla="*/ 1066 w 1279"/>
                <a:gd name="T29" fmla="*/ 1077 h 1279"/>
                <a:gd name="T30" fmla="*/ 1113 w 1279"/>
                <a:gd name="T31" fmla="*/ 1069 h 1279"/>
                <a:gd name="T32" fmla="*/ 177 w 1279"/>
                <a:gd name="T33" fmla="*/ 1040 h 1279"/>
                <a:gd name="T34" fmla="*/ 122 w 1279"/>
                <a:gd name="T35" fmla="*/ 1015 h 1279"/>
                <a:gd name="T36" fmla="*/ 1174 w 1279"/>
                <a:gd name="T37" fmla="*/ 990 h 1279"/>
                <a:gd name="T38" fmla="*/ 95 w 1279"/>
                <a:gd name="T39" fmla="*/ 976 h 1279"/>
                <a:gd name="T40" fmla="*/ 74 w 1279"/>
                <a:gd name="T41" fmla="*/ 939 h 1279"/>
                <a:gd name="T42" fmla="*/ 1198 w 1279"/>
                <a:gd name="T43" fmla="*/ 888 h 1279"/>
                <a:gd name="T44" fmla="*/ 1213 w 1279"/>
                <a:gd name="T45" fmla="*/ 851 h 1279"/>
                <a:gd name="T46" fmla="*/ 65 w 1279"/>
                <a:gd name="T47" fmla="*/ 850 h 1279"/>
                <a:gd name="T48" fmla="*/ 1227 w 1279"/>
                <a:gd name="T49" fmla="*/ 808 h 1279"/>
                <a:gd name="T50" fmla="*/ 1264 w 1279"/>
                <a:gd name="T51" fmla="*/ 778 h 1279"/>
                <a:gd name="T52" fmla="*/ 10 w 1279"/>
                <a:gd name="T53" fmla="*/ 756 h 1279"/>
                <a:gd name="T54" fmla="*/ 4 w 1279"/>
                <a:gd name="T55" fmla="*/ 714 h 1279"/>
                <a:gd name="T56" fmla="*/ 1278 w 1279"/>
                <a:gd name="T57" fmla="*/ 679 h 1279"/>
                <a:gd name="T58" fmla="*/ 0 w 1279"/>
                <a:gd name="T59" fmla="*/ 667 h 1279"/>
                <a:gd name="T60" fmla="*/ 28 w 1279"/>
                <a:gd name="T61" fmla="*/ 628 h 1279"/>
                <a:gd name="T62" fmla="*/ 1248 w 1279"/>
                <a:gd name="T63" fmla="*/ 587 h 1279"/>
                <a:gd name="T64" fmla="*/ 1243 w 1279"/>
                <a:gd name="T65" fmla="*/ 546 h 1279"/>
                <a:gd name="T66" fmla="*/ 37 w 1279"/>
                <a:gd name="T67" fmla="*/ 533 h 1279"/>
                <a:gd name="T68" fmla="*/ 1235 w 1279"/>
                <a:gd name="T69" fmla="*/ 502 h 1279"/>
                <a:gd name="T70" fmla="*/ 1223 w 1279"/>
                <a:gd name="T71" fmla="*/ 459 h 1279"/>
                <a:gd name="T72" fmla="*/ 35 w 1279"/>
                <a:gd name="T73" fmla="*/ 429 h 1279"/>
                <a:gd name="T74" fmla="*/ 50 w 1279"/>
                <a:gd name="T75" fmla="*/ 390 h 1279"/>
                <a:gd name="T76" fmla="*/ 1219 w 1279"/>
                <a:gd name="T77" fmla="*/ 369 h 1279"/>
                <a:gd name="T78" fmla="*/ 70 w 1279"/>
                <a:gd name="T79" fmla="*/ 347 h 1279"/>
                <a:gd name="T80" fmla="*/ 114 w 1279"/>
                <a:gd name="T81" fmla="*/ 327 h 1279"/>
                <a:gd name="T82" fmla="*/ 1170 w 1279"/>
                <a:gd name="T83" fmla="*/ 282 h 1279"/>
                <a:gd name="T84" fmla="*/ 1115 w 1279"/>
                <a:gd name="T85" fmla="*/ 256 h 1279"/>
                <a:gd name="T86" fmla="*/ 169 w 1279"/>
                <a:gd name="T87" fmla="*/ 249 h 1279"/>
                <a:gd name="T88" fmla="*/ 1085 w 1279"/>
                <a:gd name="T89" fmla="*/ 221 h 1279"/>
                <a:gd name="T90" fmla="*/ 1056 w 1279"/>
                <a:gd name="T91" fmla="*/ 193 h 1279"/>
                <a:gd name="T92" fmla="*/ 219 w 1279"/>
                <a:gd name="T93" fmla="*/ 157 h 1279"/>
                <a:gd name="T94" fmla="*/ 252 w 1279"/>
                <a:gd name="T95" fmla="*/ 130 h 1279"/>
                <a:gd name="T96" fmla="*/ 1009 w 1279"/>
                <a:gd name="T97" fmla="*/ 117 h 1279"/>
                <a:gd name="T98" fmla="*/ 290 w 1279"/>
                <a:gd name="T99" fmla="*/ 103 h 1279"/>
                <a:gd name="T100" fmla="*/ 338 w 1279"/>
                <a:gd name="T101" fmla="*/ 108 h 1279"/>
                <a:gd name="T102" fmla="*/ 923 w 1279"/>
                <a:gd name="T103" fmla="*/ 66 h 1279"/>
                <a:gd name="T104" fmla="*/ 862 w 1279"/>
                <a:gd name="T105" fmla="*/ 70 h 1279"/>
                <a:gd name="T106" fmla="*/ 424 w 1279"/>
                <a:gd name="T107" fmla="*/ 67 h 1279"/>
                <a:gd name="T108" fmla="*/ 820 w 1279"/>
                <a:gd name="T109" fmla="*/ 55 h 1279"/>
                <a:gd name="T110" fmla="*/ 780 w 1279"/>
                <a:gd name="T111" fmla="*/ 44 h 1279"/>
                <a:gd name="T112" fmla="*/ 513 w 1279"/>
                <a:gd name="T113" fmla="*/ 12 h 1279"/>
                <a:gd name="T114" fmla="*/ 555 w 1279"/>
                <a:gd name="T115" fmla="*/ 5 h 1279"/>
                <a:gd name="T116" fmla="*/ 701 w 1279"/>
                <a:gd name="T117" fmla="*/ 3 h 1279"/>
                <a:gd name="T118" fmla="*/ 602 w 1279"/>
                <a:gd name="T119" fmla="*/ 1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9" h="1279">
                  <a:moveTo>
                    <a:pt x="659" y="1250"/>
                  </a:moveTo>
                  <a:lnTo>
                    <a:pt x="652" y="1279"/>
                  </a:lnTo>
                  <a:lnTo>
                    <a:pt x="657" y="1279"/>
                  </a:lnTo>
                  <a:lnTo>
                    <a:pt x="664" y="1250"/>
                  </a:lnTo>
                  <a:lnTo>
                    <a:pt x="659" y="1250"/>
                  </a:lnTo>
                  <a:close/>
                  <a:moveTo>
                    <a:pt x="605" y="1278"/>
                  </a:moveTo>
                  <a:lnTo>
                    <a:pt x="609" y="1278"/>
                  </a:lnTo>
                  <a:lnTo>
                    <a:pt x="619" y="1250"/>
                  </a:lnTo>
                  <a:lnTo>
                    <a:pt x="614" y="1250"/>
                  </a:lnTo>
                  <a:lnTo>
                    <a:pt x="605" y="1278"/>
                  </a:lnTo>
                  <a:close/>
                  <a:moveTo>
                    <a:pt x="704" y="1247"/>
                  </a:moveTo>
                  <a:lnTo>
                    <a:pt x="699" y="1276"/>
                  </a:lnTo>
                  <a:lnTo>
                    <a:pt x="704" y="1276"/>
                  </a:lnTo>
                  <a:lnTo>
                    <a:pt x="709" y="1247"/>
                  </a:lnTo>
                  <a:lnTo>
                    <a:pt x="704" y="1247"/>
                  </a:lnTo>
                  <a:close/>
                  <a:moveTo>
                    <a:pt x="557" y="1274"/>
                  </a:moveTo>
                  <a:lnTo>
                    <a:pt x="563" y="1275"/>
                  </a:lnTo>
                  <a:lnTo>
                    <a:pt x="573" y="1247"/>
                  </a:lnTo>
                  <a:lnTo>
                    <a:pt x="568" y="1247"/>
                  </a:lnTo>
                  <a:lnTo>
                    <a:pt x="557" y="1274"/>
                  </a:lnTo>
                  <a:close/>
                  <a:moveTo>
                    <a:pt x="749" y="1241"/>
                  </a:moveTo>
                  <a:lnTo>
                    <a:pt x="747" y="1270"/>
                  </a:lnTo>
                  <a:lnTo>
                    <a:pt x="751" y="1269"/>
                  </a:lnTo>
                  <a:lnTo>
                    <a:pt x="754" y="1240"/>
                  </a:lnTo>
                  <a:lnTo>
                    <a:pt x="749" y="1241"/>
                  </a:lnTo>
                  <a:close/>
                  <a:moveTo>
                    <a:pt x="510" y="1266"/>
                  </a:moveTo>
                  <a:lnTo>
                    <a:pt x="516" y="1267"/>
                  </a:lnTo>
                  <a:lnTo>
                    <a:pt x="529" y="1241"/>
                  </a:lnTo>
                  <a:lnTo>
                    <a:pt x="524" y="1240"/>
                  </a:lnTo>
                  <a:lnTo>
                    <a:pt x="510" y="1266"/>
                  </a:lnTo>
                  <a:close/>
                  <a:moveTo>
                    <a:pt x="793" y="1231"/>
                  </a:moveTo>
                  <a:lnTo>
                    <a:pt x="793" y="1260"/>
                  </a:lnTo>
                  <a:lnTo>
                    <a:pt x="798" y="1259"/>
                  </a:lnTo>
                  <a:lnTo>
                    <a:pt x="798" y="1230"/>
                  </a:lnTo>
                  <a:lnTo>
                    <a:pt x="793" y="1231"/>
                  </a:lnTo>
                  <a:close/>
                  <a:moveTo>
                    <a:pt x="465" y="1255"/>
                  </a:moveTo>
                  <a:lnTo>
                    <a:pt x="469" y="1256"/>
                  </a:lnTo>
                  <a:lnTo>
                    <a:pt x="484" y="1231"/>
                  </a:lnTo>
                  <a:lnTo>
                    <a:pt x="479" y="1230"/>
                  </a:lnTo>
                  <a:lnTo>
                    <a:pt x="465" y="1255"/>
                  </a:lnTo>
                  <a:close/>
                  <a:moveTo>
                    <a:pt x="836" y="1218"/>
                  </a:moveTo>
                  <a:lnTo>
                    <a:pt x="839" y="1247"/>
                  </a:lnTo>
                  <a:lnTo>
                    <a:pt x="843" y="1246"/>
                  </a:lnTo>
                  <a:lnTo>
                    <a:pt x="841" y="1217"/>
                  </a:lnTo>
                  <a:lnTo>
                    <a:pt x="836" y="1218"/>
                  </a:lnTo>
                  <a:close/>
                  <a:moveTo>
                    <a:pt x="420" y="1240"/>
                  </a:moveTo>
                  <a:lnTo>
                    <a:pt x="424" y="1242"/>
                  </a:lnTo>
                  <a:lnTo>
                    <a:pt x="441" y="1218"/>
                  </a:lnTo>
                  <a:lnTo>
                    <a:pt x="436" y="1216"/>
                  </a:lnTo>
                  <a:lnTo>
                    <a:pt x="420" y="1240"/>
                  </a:lnTo>
                  <a:close/>
                  <a:moveTo>
                    <a:pt x="879" y="1202"/>
                  </a:moveTo>
                  <a:lnTo>
                    <a:pt x="883" y="1231"/>
                  </a:lnTo>
                  <a:lnTo>
                    <a:pt x="887" y="1229"/>
                  </a:lnTo>
                  <a:lnTo>
                    <a:pt x="883" y="1200"/>
                  </a:lnTo>
                  <a:lnTo>
                    <a:pt x="879" y="1202"/>
                  </a:lnTo>
                  <a:close/>
                  <a:moveTo>
                    <a:pt x="376" y="1222"/>
                  </a:moveTo>
                  <a:lnTo>
                    <a:pt x="380" y="1224"/>
                  </a:lnTo>
                  <a:lnTo>
                    <a:pt x="399" y="1202"/>
                  </a:lnTo>
                  <a:lnTo>
                    <a:pt x="395" y="1199"/>
                  </a:lnTo>
                  <a:lnTo>
                    <a:pt x="376" y="1222"/>
                  </a:lnTo>
                  <a:close/>
                  <a:moveTo>
                    <a:pt x="920" y="1183"/>
                  </a:moveTo>
                  <a:lnTo>
                    <a:pt x="926" y="1211"/>
                  </a:lnTo>
                  <a:lnTo>
                    <a:pt x="931" y="1209"/>
                  </a:lnTo>
                  <a:lnTo>
                    <a:pt x="924" y="1180"/>
                  </a:lnTo>
                  <a:lnTo>
                    <a:pt x="920" y="1183"/>
                  </a:lnTo>
                  <a:close/>
                  <a:moveTo>
                    <a:pt x="333" y="1201"/>
                  </a:moveTo>
                  <a:lnTo>
                    <a:pt x="338" y="1203"/>
                  </a:lnTo>
                  <a:lnTo>
                    <a:pt x="358" y="1182"/>
                  </a:lnTo>
                  <a:lnTo>
                    <a:pt x="354" y="1180"/>
                  </a:lnTo>
                  <a:lnTo>
                    <a:pt x="333" y="1201"/>
                  </a:lnTo>
                  <a:close/>
                  <a:moveTo>
                    <a:pt x="959" y="1160"/>
                  </a:moveTo>
                  <a:lnTo>
                    <a:pt x="967" y="1189"/>
                  </a:lnTo>
                  <a:lnTo>
                    <a:pt x="972" y="1186"/>
                  </a:lnTo>
                  <a:lnTo>
                    <a:pt x="963" y="1158"/>
                  </a:lnTo>
                  <a:lnTo>
                    <a:pt x="959" y="1160"/>
                  </a:lnTo>
                  <a:close/>
                  <a:moveTo>
                    <a:pt x="292" y="1177"/>
                  </a:moveTo>
                  <a:lnTo>
                    <a:pt x="297" y="1180"/>
                  </a:lnTo>
                  <a:lnTo>
                    <a:pt x="319" y="1160"/>
                  </a:lnTo>
                  <a:lnTo>
                    <a:pt x="314" y="1157"/>
                  </a:lnTo>
                  <a:lnTo>
                    <a:pt x="292" y="1177"/>
                  </a:lnTo>
                  <a:close/>
                  <a:moveTo>
                    <a:pt x="997" y="1135"/>
                  </a:moveTo>
                  <a:lnTo>
                    <a:pt x="1007" y="1162"/>
                  </a:lnTo>
                  <a:lnTo>
                    <a:pt x="1011" y="1160"/>
                  </a:lnTo>
                  <a:lnTo>
                    <a:pt x="1001" y="1132"/>
                  </a:lnTo>
                  <a:lnTo>
                    <a:pt x="997" y="1135"/>
                  </a:lnTo>
                  <a:close/>
                  <a:moveTo>
                    <a:pt x="254" y="1150"/>
                  </a:moveTo>
                  <a:lnTo>
                    <a:pt x="258" y="1153"/>
                  </a:lnTo>
                  <a:lnTo>
                    <a:pt x="281" y="1135"/>
                  </a:lnTo>
                  <a:lnTo>
                    <a:pt x="277" y="1132"/>
                  </a:lnTo>
                  <a:lnTo>
                    <a:pt x="254" y="1150"/>
                  </a:lnTo>
                  <a:close/>
                  <a:moveTo>
                    <a:pt x="1033" y="1107"/>
                  </a:moveTo>
                  <a:lnTo>
                    <a:pt x="1045" y="1134"/>
                  </a:lnTo>
                  <a:lnTo>
                    <a:pt x="1049" y="1131"/>
                  </a:lnTo>
                  <a:lnTo>
                    <a:pt x="1036" y="1104"/>
                  </a:lnTo>
                  <a:lnTo>
                    <a:pt x="1033" y="1107"/>
                  </a:lnTo>
                  <a:close/>
                  <a:moveTo>
                    <a:pt x="217" y="1120"/>
                  </a:moveTo>
                  <a:lnTo>
                    <a:pt x="221" y="1123"/>
                  </a:lnTo>
                  <a:lnTo>
                    <a:pt x="246" y="1107"/>
                  </a:lnTo>
                  <a:lnTo>
                    <a:pt x="241" y="1104"/>
                  </a:lnTo>
                  <a:lnTo>
                    <a:pt x="217" y="1120"/>
                  </a:lnTo>
                  <a:close/>
                  <a:moveTo>
                    <a:pt x="1066" y="1077"/>
                  </a:moveTo>
                  <a:lnTo>
                    <a:pt x="1080" y="1103"/>
                  </a:lnTo>
                  <a:lnTo>
                    <a:pt x="1084" y="1099"/>
                  </a:lnTo>
                  <a:lnTo>
                    <a:pt x="1069" y="1073"/>
                  </a:lnTo>
                  <a:lnTo>
                    <a:pt x="1066" y="1077"/>
                  </a:lnTo>
                  <a:close/>
                  <a:moveTo>
                    <a:pt x="183" y="1088"/>
                  </a:moveTo>
                  <a:lnTo>
                    <a:pt x="186" y="1091"/>
                  </a:lnTo>
                  <a:lnTo>
                    <a:pt x="212" y="1076"/>
                  </a:lnTo>
                  <a:lnTo>
                    <a:pt x="208" y="1073"/>
                  </a:lnTo>
                  <a:lnTo>
                    <a:pt x="183" y="1088"/>
                  </a:lnTo>
                  <a:close/>
                  <a:moveTo>
                    <a:pt x="1097" y="1044"/>
                  </a:moveTo>
                  <a:lnTo>
                    <a:pt x="1113" y="1069"/>
                  </a:lnTo>
                  <a:lnTo>
                    <a:pt x="1116" y="1065"/>
                  </a:lnTo>
                  <a:lnTo>
                    <a:pt x="1100" y="1040"/>
                  </a:lnTo>
                  <a:lnTo>
                    <a:pt x="1097" y="1044"/>
                  </a:lnTo>
                  <a:close/>
                  <a:moveTo>
                    <a:pt x="151" y="1053"/>
                  </a:moveTo>
                  <a:lnTo>
                    <a:pt x="154" y="1056"/>
                  </a:lnTo>
                  <a:lnTo>
                    <a:pt x="181" y="1044"/>
                  </a:lnTo>
                  <a:lnTo>
                    <a:pt x="177" y="1040"/>
                  </a:lnTo>
                  <a:lnTo>
                    <a:pt x="151" y="1053"/>
                  </a:lnTo>
                  <a:close/>
                  <a:moveTo>
                    <a:pt x="1126" y="1009"/>
                  </a:moveTo>
                  <a:lnTo>
                    <a:pt x="1144" y="1032"/>
                  </a:lnTo>
                  <a:lnTo>
                    <a:pt x="1147" y="1029"/>
                  </a:lnTo>
                  <a:lnTo>
                    <a:pt x="1129" y="1005"/>
                  </a:lnTo>
                  <a:lnTo>
                    <a:pt x="1126" y="1009"/>
                  </a:lnTo>
                  <a:close/>
                  <a:moveTo>
                    <a:pt x="122" y="1015"/>
                  </a:moveTo>
                  <a:lnTo>
                    <a:pt x="124" y="1019"/>
                  </a:lnTo>
                  <a:lnTo>
                    <a:pt x="152" y="1009"/>
                  </a:lnTo>
                  <a:lnTo>
                    <a:pt x="149" y="1005"/>
                  </a:lnTo>
                  <a:lnTo>
                    <a:pt x="122" y="1015"/>
                  </a:lnTo>
                  <a:close/>
                  <a:moveTo>
                    <a:pt x="1152" y="972"/>
                  </a:moveTo>
                  <a:lnTo>
                    <a:pt x="1172" y="994"/>
                  </a:lnTo>
                  <a:lnTo>
                    <a:pt x="1174" y="990"/>
                  </a:lnTo>
                  <a:lnTo>
                    <a:pt x="1155" y="968"/>
                  </a:lnTo>
                  <a:lnTo>
                    <a:pt x="1152" y="972"/>
                  </a:lnTo>
                  <a:close/>
                  <a:moveTo>
                    <a:pt x="95" y="976"/>
                  </a:moveTo>
                  <a:lnTo>
                    <a:pt x="98" y="980"/>
                  </a:lnTo>
                  <a:lnTo>
                    <a:pt x="126" y="971"/>
                  </a:lnTo>
                  <a:lnTo>
                    <a:pt x="123" y="967"/>
                  </a:lnTo>
                  <a:lnTo>
                    <a:pt x="95" y="976"/>
                  </a:lnTo>
                  <a:close/>
                  <a:moveTo>
                    <a:pt x="1175" y="933"/>
                  </a:moveTo>
                  <a:lnTo>
                    <a:pt x="1196" y="954"/>
                  </a:lnTo>
                  <a:lnTo>
                    <a:pt x="1199" y="949"/>
                  </a:lnTo>
                  <a:lnTo>
                    <a:pt x="1178" y="929"/>
                  </a:lnTo>
                  <a:lnTo>
                    <a:pt x="1175" y="933"/>
                  </a:lnTo>
                  <a:close/>
                  <a:moveTo>
                    <a:pt x="72" y="935"/>
                  </a:moveTo>
                  <a:lnTo>
                    <a:pt x="74" y="939"/>
                  </a:lnTo>
                  <a:lnTo>
                    <a:pt x="103" y="933"/>
                  </a:lnTo>
                  <a:lnTo>
                    <a:pt x="100" y="928"/>
                  </a:lnTo>
                  <a:lnTo>
                    <a:pt x="72" y="935"/>
                  </a:lnTo>
                  <a:close/>
                  <a:moveTo>
                    <a:pt x="1196" y="893"/>
                  </a:moveTo>
                  <a:lnTo>
                    <a:pt x="1218" y="912"/>
                  </a:lnTo>
                  <a:lnTo>
                    <a:pt x="1220" y="907"/>
                  </a:lnTo>
                  <a:lnTo>
                    <a:pt x="1198" y="888"/>
                  </a:lnTo>
                  <a:lnTo>
                    <a:pt x="1196" y="893"/>
                  </a:lnTo>
                  <a:close/>
                  <a:moveTo>
                    <a:pt x="51" y="892"/>
                  </a:moveTo>
                  <a:lnTo>
                    <a:pt x="53" y="896"/>
                  </a:lnTo>
                  <a:lnTo>
                    <a:pt x="82" y="892"/>
                  </a:lnTo>
                  <a:lnTo>
                    <a:pt x="81" y="888"/>
                  </a:lnTo>
                  <a:lnTo>
                    <a:pt x="51" y="892"/>
                  </a:lnTo>
                  <a:close/>
                  <a:moveTo>
                    <a:pt x="1213" y="851"/>
                  </a:moveTo>
                  <a:lnTo>
                    <a:pt x="1237" y="869"/>
                  </a:lnTo>
                  <a:lnTo>
                    <a:pt x="1239" y="864"/>
                  </a:lnTo>
                  <a:lnTo>
                    <a:pt x="1215" y="846"/>
                  </a:lnTo>
                  <a:lnTo>
                    <a:pt x="1213" y="851"/>
                  </a:lnTo>
                  <a:close/>
                  <a:moveTo>
                    <a:pt x="34" y="847"/>
                  </a:moveTo>
                  <a:lnTo>
                    <a:pt x="36" y="852"/>
                  </a:lnTo>
                  <a:lnTo>
                    <a:pt x="65" y="850"/>
                  </a:lnTo>
                  <a:lnTo>
                    <a:pt x="63" y="846"/>
                  </a:lnTo>
                  <a:lnTo>
                    <a:pt x="34" y="847"/>
                  </a:lnTo>
                  <a:close/>
                  <a:moveTo>
                    <a:pt x="1227" y="808"/>
                  </a:moveTo>
                  <a:lnTo>
                    <a:pt x="1252" y="824"/>
                  </a:lnTo>
                  <a:lnTo>
                    <a:pt x="1253" y="819"/>
                  </a:lnTo>
                  <a:lnTo>
                    <a:pt x="1229" y="803"/>
                  </a:lnTo>
                  <a:lnTo>
                    <a:pt x="1227" y="808"/>
                  </a:lnTo>
                  <a:close/>
                  <a:moveTo>
                    <a:pt x="22" y="807"/>
                  </a:moveTo>
                  <a:lnTo>
                    <a:pt x="51" y="807"/>
                  </a:lnTo>
                  <a:lnTo>
                    <a:pt x="50" y="802"/>
                  </a:lnTo>
                  <a:lnTo>
                    <a:pt x="21" y="802"/>
                  </a:lnTo>
                  <a:lnTo>
                    <a:pt x="22" y="807"/>
                  </a:lnTo>
                  <a:close/>
                  <a:moveTo>
                    <a:pt x="1238" y="764"/>
                  </a:moveTo>
                  <a:lnTo>
                    <a:pt x="1264" y="778"/>
                  </a:lnTo>
                  <a:lnTo>
                    <a:pt x="1265" y="772"/>
                  </a:lnTo>
                  <a:lnTo>
                    <a:pt x="1239" y="759"/>
                  </a:lnTo>
                  <a:lnTo>
                    <a:pt x="1238" y="764"/>
                  </a:lnTo>
                  <a:close/>
                  <a:moveTo>
                    <a:pt x="11" y="761"/>
                  </a:moveTo>
                  <a:lnTo>
                    <a:pt x="40" y="763"/>
                  </a:lnTo>
                  <a:lnTo>
                    <a:pt x="40" y="758"/>
                  </a:lnTo>
                  <a:lnTo>
                    <a:pt x="10" y="756"/>
                  </a:lnTo>
                  <a:lnTo>
                    <a:pt x="11" y="761"/>
                  </a:lnTo>
                  <a:close/>
                  <a:moveTo>
                    <a:pt x="1245" y="719"/>
                  </a:moveTo>
                  <a:lnTo>
                    <a:pt x="1272" y="731"/>
                  </a:lnTo>
                  <a:lnTo>
                    <a:pt x="1273" y="726"/>
                  </a:lnTo>
                  <a:lnTo>
                    <a:pt x="1246" y="714"/>
                  </a:lnTo>
                  <a:lnTo>
                    <a:pt x="1245" y="719"/>
                  </a:lnTo>
                  <a:close/>
                  <a:moveTo>
                    <a:pt x="4" y="714"/>
                  </a:moveTo>
                  <a:lnTo>
                    <a:pt x="33" y="718"/>
                  </a:lnTo>
                  <a:lnTo>
                    <a:pt x="32" y="714"/>
                  </a:lnTo>
                  <a:lnTo>
                    <a:pt x="3" y="709"/>
                  </a:lnTo>
                  <a:lnTo>
                    <a:pt x="4" y="714"/>
                  </a:lnTo>
                  <a:close/>
                  <a:moveTo>
                    <a:pt x="1249" y="674"/>
                  </a:moveTo>
                  <a:lnTo>
                    <a:pt x="1277" y="684"/>
                  </a:lnTo>
                  <a:lnTo>
                    <a:pt x="1278" y="679"/>
                  </a:lnTo>
                  <a:lnTo>
                    <a:pt x="1250" y="669"/>
                  </a:lnTo>
                  <a:lnTo>
                    <a:pt x="1249" y="674"/>
                  </a:lnTo>
                  <a:close/>
                  <a:moveTo>
                    <a:pt x="0" y="667"/>
                  </a:moveTo>
                  <a:lnTo>
                    <a:pt x="29" y="673"/>
                  </a:lnTo>
                  <a:lnTo>
                    <a:pt x="28" y="669"/>
                  </a:lnTo>
                  <a:lnTo>
                    <a:pt x="0" y="662"/>
                  </a:lnTo>
                  <a:lnTo>
                    <a:pt x="0" y="667"/>
                  </a:lnTo>
                  <a:close/>
                  <a:moveTo>
                    <a:pt x="1251" y="637"/>
                  </a:moveTo>
                  <a:lnTo>
                    <a:pt x="1279" y="644"/>
                  </a:lnTo>
                  <a:lnTo>
                    <a:pt x="1279" y="640"/>
                  </a:lnTo>
                  <a:lnTo>
                    <a:pt x="1251" y="632"/>
                  </a:lnTo>
                  <a:lnTo>
                    <a:pt x="1251" y="637"/>
                  </a:lnTo>
                  <a:close/>
                  <a:moveTo>
                    <a:pt x="0" y="620"/>
                  </a:moveTo>
                  <a:lnTo>
                    <a:pt x="28" y="628"/>
                  </a:lnTo>
                  <a:lnTo>
                    <a:pt x="28" y="623"/>
                  </a:lnTo>
                  <a:lnTo>
                    <a:pt x="0" y="615"/>
                  </a:lnTo>
                  <a:lnTo>
                    <a:pt x="0" y="620"/>
                  </a:lnTo>
                  <a:close/>
                  <a:moveTo>
                    <a:pt x="1249" y="591"/>
                  </a:moveTo>
                  <a:lnTo>
                    <a:pt x="1278" y="597"/>
                  </a:lnTo>
                  <a:lnTo>
                    <a:pt x="1277" y="592"/>
                  </a:lnTo>
                  <a:lnTo>
                    <a:pt x="1248" y="587"/>
                  </a:lnTo>
                  <a:lnTo>
                    <a:pt x="1249" y="591"/>
                  </a:lnTo>
                  <a:close/>
                  <a:moveTo>
                    <a:pt x="3" y="573"/>
                  </a:moveTo>
                  <a:lnTo>
                    <a:pt x="31" y="583"/>
                  </a:lnTo>
                  <a:lnTo>
                    <a:pt x="31" y="578"/>
                  </a:lnTo>
                  <a:lnTo>
                    <a:pt x="3" y="568"/>
                  </a:lnTo>
                  <a:lnTo>
                    <a:pt x="3" y="573"/>
                  </a:lnTo>
                  <a:close/>
                  <a:moveTo>
                    <a:pt x="1243" y="546"/>
                  </a:moveTo>
                  <a:lnTo>
                    <a:pt x="1272" y="550"/>
                  </a:lnTo>
                  <a:lnTo>
                    <a:pt x="1272" y="545"/>
                  </a:lnTo>
                  <a:lnTo>
                    <a:pt x="1243" y="542"/>
                  </a:lnTo>
                  <a:lnTo>
                    <a:pt x="1243" y="546"/>
                  </a:lnTo>
                  <a:close/>
                  <a:moveTo>
                    <a:pt x="9" y="526"/>
                  </a:moveTo>
                  <a:lnTo>
                    <a:pt x="36" y="538"/>
                  </a:lnTo>
                  <a:lnTo>
                    <a:pt x="37" y="533"/>
                  </a:lnTo>
                  <a:lnTo>
                    <a:pt x="11" y="521"/>
                  </a:lnTo>
                  <a:lnTo>
                    <a:pt x="9" y="526"/>
                  </a:lnTo>
                  <a:close/>
                  <a:moveTo>
                    <a:pt x="1235" y="502"/>
                  </a:moveTo>
                  <a:lnTo>
                    <a:pt x="1264" y="503"/>
                  </a:lnTo>
                  <a:lnTo>
                    <a:pt x="1263" y="498"/>
                  </a:lnTo>
                  <a:lnTo>
                    <a:pt x="1234" y="497"/>
                  </a:lnTo>
                  <a:lnTo>
                    <a:pt x="1235" y="502"/>
                  </a:lnTo>
                  <a:close/>
                  <a:moveTo>
                    <a:pt x="19" y="479"/>
                  </a:moveTo>
                  <a:lnTo>
                    <a:pt x="46" y="494"/>
                  </a:lnTo>
                  <a:lnTo>
                    <a:pt x="47" y="489"/>
                  </a:lnTo>
                  <a:lnTo>
                    <a:pt x="21" y="475"/>
                  </a:lnTo>
                  <a:lnTo>
                    <a:pt x="19" y="479"/>
                  </a:lnTo>
                  <a:close/>
                  <a:moveTo>
                    <a:pt x="1221" y="454"/>
                  </a:moveTo>
                  <a:lnTo>
                    <a:pt x="1223" y="459"/>
                  </a:lnTo>
                  <a:lnTo>
                    <a:pt x="1253" y="457"/>
                  </a:lnTo>
                  <a:lnTo>
                    <a:pt x="1251" y="453"/>
                  </a:lnTo>
                  <a:lnTo>
                    <a:pt x="1221" y="454"/>
                  </a:lnTo>
                  <a:close/>
                  <a:moveTo>
                    <a:pt x="33" y="434"/>
                  </a:moveTo>
                  <a:lnTo>
                    <a:pt x="58" y="450"/>
                  </a:lnTo>
                  <a:lnTo>
                    <a:pt x="59" y="445"/>
                  </a:lnTo>
                  <a:lnTo>
                    <a:pt x="35" y="429"/>
                  </a:lnTo>
                  <a:lnTo>
                    <a:pt x="33" y="434"/>
                  </a:lnTo>
                  <a:close/>
                  <a:moveTo>
                    <a:pt x="1207" y="411"/>
                  </a:moveTo>
                  <a:lnTo>
                    <a:pt x="1208" y="416"/>
                  </a:lnTo>
                  <a:lnTo>
                    <a:pt x="1237" y="412"/>
                  </a:lnTo>
                  <a:lnTo>
                    <a:pt x="1236" y="407"/>
                  </a:lnTo>
                  <a:lnTo>
                    <a:pt x="1207" y="411"/>
                  </a:lnTo>
                  <a:close/>
                  <a:moveTo>
                    <a:pt x="50" y="390"/>
                  </a:moveTo>
                  <a:lnTo>
                    <a:pt x="73" y="407"/>
                  </a:lnTo>
                  <a:lnTo>
                    <a:pt x="75" y="403"/>
                  </a:lnTo>
                  <a:lnTo>
                    <a:pt x="52" y="385"/>
                  </a:lnTo>
                  <a:lnTo>
                    <a:pt x="50" y="390"/>
                  </a:lnTo>
                  <a:close/>
                  <a:moveTo>
                    <a:pt x="1188" y="369"/>
                  </a:moveTo>
                  <a:lnTo>
                    <a:pt x="1190" y="374"/>
                  </a:lnTo>
                  <a:lnTo>
                    <a:pt x="1219" y="369"/>
                  </a:lnTo>
                  <a:lnTo>
                    <a:pt x="1217" y="364"/>
                  </a:lnTo>
                  <a:lnTo>
                    <a:pt x="1188" y="369"/>
                  </a:lnTo>
                  <a:close/>
                  <a:moveTo>
                    <a:pt x="70" y="347"/>
                  </a:moveTo>
                  <a:lnTo>
                    <a:pt x="92" y="367"/>
                  </a:lnTo>
                  <a:lnTo>
                    <a:pt x="94" y="362"/>
                  </a:lnTo>
                  <a:lnTo>
                    <a:pt x="72" y="342"/>
                  </a:lnTo>
                  <a:lnTo>
                    <a:pt x="70" y="347"/>
                  </a:lnTo>
                  <a:close/>
                  <a:moveTo>
                    <a:pt x="1166" y="330"/>
                  </a:moveTo>
                  <a:lnTo>
                    <a:pt x="1169" y="334"/>
                  </a:lnTo>
                  <a:lnTo>
                    <a:pt x="1198" y="327"/>
                  </a:lnTo>
                  <a:lnTo>
                    <a:pt x="1195" y="322"/>
                  </a:lnTo>
                  <a:lnTo>
                    <a:pt x="1166" y="330"/>
                  </a:lnTo>
                  <a:close/>
                  <a:moveTo>
                    <a:pt x="94" y="305"/>
                  </a:moveTo>
                  <a:lnTo>
                    <a:pt x="114" y="327"/>
                  </a:lnTo>
                  <a:lnTo>
                    <a:pt x="116" y="323"/>
                  </a:lnTo>
                  <a:lnTo>
                    <a:pt x="96" y="301"/>
                  </a:lnTo>
                  <a:lnTo>
                    <a:pt x="94" y="305"/>
                  </a:lnTo>
                  <a:close/>
                  <a:moveTo>
                    <a:pt x="1142" y="292"/>
                  </a:moveTo>
                  <a:lnTo>
                    <a:pt x="1145" y="296"/>
                  </a:lnTo>
                  <a:lnTo>
                    <a:pt x="1173" y="286"/>
                  </a:lnTo>
                  <a:lnTo>
                    <a:pt x="1170" y="282"/>
                  </a:lnTo>
                  <a:lnTo>
                    <a:pt x="1142" y="292"/>
                  </a:lnTo>
                  <a:close/>
                  <a:moveTo>
                    <a:pt x="120" y="266"/>
                  </a:moveTo>
                  <a:lnTo>
                    <a:pt x="138" y="289"/>
                  </a:lnTo>
                  <a:lnTo>
                    <a:pt x="141" y="285"/>
                  </a:lnTo>
                  <a:lnTo>
                    <a:pt x="123" y="262"/>
                  </a:lnTo>
                  <a:lnTo>
                    <a:pt x="120" y="266"/>
                  </a:lnTo>
                  <a:close/>
                  <a:moveTo>
                    <a:pt x="1115" y="256"/>
                  </a:moveTo>
                  <a:lnTo>
                    <a:pt x="1118" y="260"/>
                  </a:lnTo>
                  <a:lnTo>
                    <a:pt x="1145" y="248"/>
                  </a:lnTo>
                  <a:lnTo>
                    <a:pt x="1142" y="244"/>
                  </a:lnTo>
                  <a:lnTo>
                    <a:pt x="1115" y="256"/>
                  </a:lnTo>
                  <a:close/>
                  <a:moveTo>
                    <a:pt x="149" y="228"/>
                  </a:moveTo>
                  <a:lnTo>
                    <a:pt x="165" y="253"/>
                  </a:lnTo>
                  <a:lnTo>
                    <a:pt x="169" y="249"/>
                  </a:lnTo>
                  <a:lnTo>
                    <a:pt x="152" y="224"/>
                  </a:lnTo>
                  <a:lnTo>
                    <a:pt x="149" y="228"/>
                  </a:lnTo>
                  <a:close/>
                  <a:moveTo>
                    <a:pt x="1085" y="221"/>
                  </a:moveTo>
                  <a:lnTo>
                    <a:pt x="1088" y="225"/>
                  </a:lnTo>
                  <a:lnTo>
                    <a:pt x="1115" y="212"/>
                  </a:lnTo>
                  <a:lnTo>
                    <a:pt x="1111" y="208"/>
                  </a:lnTo>
                  <a:lnTo>
                    <a:pt x="1085" y="221"/>
                  </a:lnTo>
                  <a:close/>
                  <a:moveTo>
                    <a:pt x="181" y="193"/>
                  </a:moveTo>
                  <a:lnTo>
                    <a:pt x="196" y="219"/>
                  </a:lnTo>
                  <a:lnTo>
                    <a:pt x="199" y="215"/>
                  </a:lnTo>
                  <a:lnTo>
                    <a:pt x="184" y="190"/>
                  </a:lnTo>
                  <a:lnTo>
                    <a:pt x="181" y="193"/>
                  </a:lnTo>
                  <a:close/>
                  <a:moveTo>
                    <a:pt x="1053" y="190"/>
                  </a:moveTo>
                  <a:lnTo>
                    <a:pt x="1056" y="193"/>
                  </a:lnTo>
                  <a:lnTo>
                    <a:pt x="1082" y="178"/>
                  </a:lnTo>
                  <a:lnTo>
                    <a:pt x="1078" y="174"/>
                  </a:lnTo>
                  <a:lnTo>
                    <a:pt x="1053" y="190"/>
                  </a:lnTo>
                  <a:close/>
                  <a:moveTo>
                    <a:pt x="215" y="161"/>
                  </a:moveTo>
                  <a:lnTo>
                    <a:pt x="228" y="187"/>
                  </a:lnTo>
                  <a:lnTo>
                    <a:pt x="232" y="184"/>
                  </a:lnTo>
                  <a:lnTo>
                    <a:pt x="219" y="157"/>
                  </a:lnTo>
                  <a:lnTo>
                    <a:pt x="215" y="161"/>
                  </a:lnTo>
                  <a:close/>
                  <a:moveTo>
                    <a:pt x="1018" y="160"/>
                  </a:moveTo>
                  <a:lnTo>
                    <a:pt x="1023" y="163"/>
                  </a:lnTo>
                  <a:lnTo>
                    <a:pt x="1046" y="146"/>
                  </a:lnTo>
                  <a:lnTo>
                    <a:pt x="1043" y="143"/>
                  </a:lnTo>
                  <a:lnTo>
                    <a:pt x="1018" y="160"/>
                  </a:lnTo>
                  <a:close/>
                  <a:moveTo>
                    <a:pt x="252" y="130"/>
                  </a:moveTo>
                  <a:lnTo>
                    <a:pt x="263" y="158"/>
                  </a:lnTo>
                  <a:lnTo>
                    <a:pt x="266" y="155"/>
                  </a:lnTo>
                  <a:lnTo>
                    <a:pt x="256" y="127"/>
                  </a:lnTo>
                  <a:lnTo>
                    <a:pt x="252" y="130"/>
                  </a:lnTo>
                  <a:close/>
                  <a:moveTo>
                    <a:pt x="982" y="133"/>
                  </a:moveTo>
                  <a:lnTo>
                    <a:pt x="986" y="136"/>
                  </a:lnTo>
                  <a:lnTo>
                    <a:pt x="1009" y="117"/>
                  </a:lnTo>
                  <a:lnTo>
                    <a:pt x="1005" y="114"/>
                  </a:lnTo>
                  <a:lnTo>
                    <a:pt x="982" y="133"/>
                  </a:lnTo>
                  <a:close/>
                  <a:moveTo>
                    <a:pt x="290" y="103"/>
                  </a:moveTo>
                  <a:lnTo>
                    <a:pt x="299" y="131"/>
                  </a:lnTo>
                  <a:lnTo>
                    <a:pt x="303" y="128"/>
                  </a:lnTo>
                  <a:lnTo>
                    <a:pt x="294" y="101"/>
                  </a:lnTo>
                  <a:lnTo>
                    <a:pt x="290" y="103"/>
                  </a:lnTo>
                  <a:close/>
                  <a:moveTo>
                    <a:pt x="944" y="109"/>
                  </a:moveTo>
                  <a:lnTo>
                    <a:pt x="948" y="112"/>
                  </a:lnTo>
                  <a:lnTo>
                    <a:pt x="969" y="91"/>
                  </a:lnTo>
                  <a:lnTo>
                    <a:pt x="965" y="89"/>
                  </a:lnTo>
                  <a:lnTo>
                    <a:pt x="944" y="109"/>
                  </a:lnTo>
                  <a:close/>
                  <a:moveTo>
                    <a:pt x="331" y="79"/>
                  </a:moveTo>
                  <a:lnTo>
                    <a:pt x="338" y="108"/>
                  </a:lnTo>
                  <a:lnTo>
                    <a:pt x="342" y="105"/>
                  </a:lnTo>
                  <a:lnTo>
                    <a:pt x="335" y="76"/>
                  </a:lnTo>
                  <a:lnTo>
                    <a:pt x="331" y="79"/>
                  </a:lnTo>
                  <a:close/>
                  <a:moveTo>
                    <a:pt x="904" y="88"/>
                  </a:moveTo>
                  <a:lnTo>
                    <a:pt x="908" y="90"/>
                  </a:lnTo>
                  <a:lnTo>
                    <a:pt x="928" y="69"/>
                  </a:lnTo>
                  <a:lnTo>
                    <a:pt x="923" y="66"/>
                  </a:lnTo>
                  <a:lnTo>
                    <a:pt x="904" y="88"/>
                  </a:lnTo>
                  <a:close/>
                  <a:moveTo>
                    <a:pt x="373" y="57"/>
                  </a:moveTo>
                  <a:lnTo>
                    <a:pt x="378" y="86"/>
                  </a:lnTo>
                  <a:lnTo>
                    <a:pt x="383" y="85"/>
                  </a:lnTo>
                  <a:lnTo>
                    <a:pt x="378" y="55"/>
                  </a:lnTo>
                  <a:lnTo>
                    <a:pt x="373" y="57"/>
                  </a:lnTo>
                  <a:close/>
                  <a:moveTo>
                    <a:pt x="862" y="70"/>
                  </a:moveTo>
                  <a:lnTo>
                    <a:pt x="867" y="72"/>
                  </a:lnTo>
                  <a:lnTo>
                    <a:pt x="885" y="48"/>
                  </a:lnTo>
                  <a:lnTo>
                    <a:pt x="880" y="47"/>
                  </a:lnTo>
                  <a:lnTo>
                    <a:pt x="862" y="70"/>
                  </a:lnTo>
                  <a:close/>
                  <a:moveTo>
                    <a:pt x="417" y="39"/>
                  </a:moveTo>
                  <a:lnTo>
                    <a:pt x="420" y="69"/>
                  </a:lnTo>
                  <a:lnTo>
                    <a:pt x="424" y="67"/>
                  </a:lnTo>
                  <a:lnTo>
                    <a:pt x="422" y="38"/>
                  </a:lnTo>
                  <a:lnTo>
                    <a:pt x="417" y="39"/>
                  </a:lnTo>
                  <a:close/>
                  <a:moveTo>
                    <a:pt x="820" y="55"/>
                  </a:moveTo>
                  <a:lnTo>
                    <a:pt x="824" y="57"/>
                  </a:lnTo>
                  <a:lnTo>
                    <a:pt x="840" y="32"/>
                  </a:lnTo>
                  <a:lnTo>
                    <a:pt x="836" y="31"/>
                  </a:lnTo>
                  <a:lnTo>
                    <a:pt x="820" y="55"/>
                  </a:lnTo>
                  <a:close/>
                  <a:moveTo>
                    <a:pt x="462" y="25"/>
                  </a:moveTo>
                  <a:lnTo>
                    <a:pt x="462" y="54"/>
                  </a:lnTo>
                  <a:lnTo>
                    <a:pt x="467" y="52"/>
                  </a:lnTo>
                  <a:lnTo>
                    <a:pt x="467" y="23"/>
                  </a:lnTo>
                  <a:lnTo>
                    <a:pt x="462" y="25"/>
                  </a:lnTo>
                  <a:close/>
                  <a:moveTo>
                    <a:pt x="776" y="43"/>
                  </a:moveTo>
                  <a:lnTo>
                    <a:pt x="780" y="44"/>
                  </a:lnTo>
                  <a:lnTo>
                    <a:pt x="795" y="19"/>
                  </a:lnTo>
                  <a:lnTo>
                    <a:pt x="790" y="17"/>
                  </a:lnTo>
                  <a:lnTo>
                    <a:pt x="776" y="43"/>
                  </a:lnTo>
                  <a:close/>
                  <a:moveTo>
                    <a:pt x="508" y="13"/>
                  </a:moveTo>
                  <a:lnTo>
                    <a:pt x="506" y="42"/>
                  </a:lnTo>
                  <a:lnTo>
                    <a:pt x="511" y="42"/>
                  </a:lnTo>
                  <a:lnTo>
                    <a:pt x="513" y="12"/>
                  </a:lnTo>
                  <a:lnTo>
                    <a:pt x="508" y="13"/>
                  </a:lnTo>
                  <a:close/>
                  <a:moveTo>
                    <a:pt x="731" y="35"/>
                  </a:moveTo>
                  <a:lnTo>
                    <a:pt x="736" y="36"/>
                  </a:lnTo>
                  <a:lnTo>
                    <a:pt x="749" y="9"/>
                  </a:lnTo>
                  <a:lnTo>
                    <a:pt x="744" y="8"/>
                  </a:lnTo>
                  <a:lnTo>
                    <a:pt x="731" y="35"/>
                  </a:lnTo>
                  <a:close/>
                  <a:moveTo>
                    <a:pt x="555" y="5"/>
                  </a:moveTo>
                  <a:lnTo>
                    <a:pt x="551" y="35"/>
                  </a:lnTo>
                  <a:lnTo>
                    <a:pt x="555" y="33"/>
                  </a:lnTo>
                  <a:lnTo>
                    <a:pt x="560" y="4"/>
                  </a:lnTo>
                  <a:lnTo>
                    <a:pt x="555" y="5"/>
                  </a:lnTo>
                  <a:close/>
                  <a:moveTo>
                    <a:pt x="686" y="30"/>
                  </a:moveTo>
                  <a:lnTo>
                    <a:pt x="691" y="31"/>
                  </a:lnTo>
                  <a:lnTo>
                    <a:pt x="701" y="3"/>
                  </a:lnTo>
                  <a:lnTo>
                    <a:pt x="697" y="2"/>
                  </a:lnTo>
                  <a:lnTo>
                    <a:pt x="686" y="30"/>
                  </a:lnTo>
                  <a:close/>
                  <a:moveTo>
                    <a:pt x="602" y="1"/>
                  </a:moveTo>
                  <a:lnTo>
                    <a:pt x="596" y="29"/>
                  </a:lnTo>
                  <a:lnTo>
                    <a:pt x="601" y="29"/>
                  </a:lnTo>
                  <a:lnTo>
                    <a:pt x="607" y="0"/>
                  </a:lnTo>
                  <a:lnTo>
                    <a:pt x="602" y="1"/>
                  </a:lnTo>
                  <a:close/>
                  <a:moveTo>
                    <a:pt x="649" y="0"/>
                  </a:moveTo>
                  <a:lnTo>
                    <a:pt x="641" y="28"/>
                  </a:lnTo>
                  <a:lnTo>
                    <a:pt x="646" y="28"/>
                  </a:lnTo>
                  <a:lnTo>
                    <a:pt x="655" y="0"/>
                  </a:lnTo>
                  <a:lnTo>
                    <a:pt x="649" y="0"/>
                  </a:lnTo>
                  <a:close/>
                </a:path>
              </a:pathLst>
            </a:custGeom>
            <a:solidFill>
              <a:schemeClr val="tx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de-AT"/>
            </a:p>
          </p:txBody>
        </p:sp>
        <p:sp>
          <p:nvSpPr>
            <p:cNvPr id="26" name="Ellipse 25"/>
            <p:cNvSpPr/>
            <p:nvPr/>
          </p:nvSpPr>
          <p:spPr bwMode="auto">
            <a:xfrm>
              <a:off x="2629551" y="4699625"/>
              <a:ext cx="2030400" cy="2031122"/>
            </a:xfrm>
            <a:prstGeom prst="ellipse">
              <a:avLst/>
            </a:prstGeom>
            <a:blipFill>
              <a:blip r:embed="rId3"/>
              <a:stretch>
                <a:fillRect/>
              </a:stretch>
            </a:blip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grpSp>
        <p:nvGrpSpPr>
          <p:cNvPr id="27" name="Gruppieren 26"/>
          <p:cNvGrpSpPr/>
          <p:nvPr/>
        </p:nvGrpSpPr>
        <p:grpSpPr>
          <a:xfrm>
            <a:off x="4053038" y="3918839"/>
            <a:ext cx="2163713" cy="2165669"/>
            <a:chOff x="2562894" y="4636244"/>
            <a:chExt cx="2163713" cy="2165669"/>
          </a:xfrm>
          <a:blipFill>
            <a:blip r:embed="rId4"/>
            <a:stretch>
              <a:fillRect/>
            </a:stretch>
          </a:blipFill>
        </p:grpSpPr>
        <p:sp>
          <p:nvSpPr>
            <p:cNvPr id="28" name="Freeform 11"/>
            <p:cNvSpPr>
              <a:spLocks noEditPoints="1"/>
            </p:cNvSpPr>
            <p:nvPr/>
          </p:nvSpPr>
          <p:spPr bwMode="auto">
            <a:xfrm>
              <a:off x="2562894" y="4636244"/>
              <a:ext cx="2163713" cy="2165669"/>
            </a:xfrm>
            <a:custGeom>
              <a:avLst/>
              <a:gdLst>
                <a:gd name="T0" fmla="*/ 609 w 1279"/>
                <a:gd name="T1" fmla="*/ 1278 h 1279"/>
                <a:gd name="T2" fmla="*/ 709 w 1279"/>
                <a:gd name="T3" fmla="*/ 1247 h 1279"/>
                <a:gd name="T4" fmla="*/ 749 w 1279"/>
                <a:gd name="T5" fmla="*/ 1241 h 1279"/>
                <a:gd name="T6" fmla="*/ 529 w 1279"/>
                <a:gd name="T7" fmla="*/ 1241 h 1279"/>
                <a:gd name="T8" fmla="*/ 793 w 1279"/>
                <a:gd name="T9" fmla="*/ 1231 h 1279"/>
                <a:gd name="T10" fmla="*/ 839 w 1279"/>
                <a:gd name="T11" fmla="*/ 1247 h 1279"/>
                <a:gd name="T12" fmla="*/ 436 w 1279"/>
                <a:gd name="T13" fmla="*/ 1216 h 1279"/>
                <a:gd name="T14" fmla="*/ 376 w 1279"/>
                <a:gd name="T15" fmla="*/ 1222 h 1279"/>
                <a:gd name="T16" fmla="*/ 931 w 1279"/>
                <a:gd name="T17" fmla="*/ 1209 h 1279"/>
                <a:gd name="T18" fmla="*/ 333 w 1279"/>
                <a:gd name="T19" fmla="*/ 1201 h 1279"/>
                <a:gd name="T20" fmla="*/ 297 w 1279"/>
                <a:gd name="T21" fmla="*/ 1180 h 1279"/>
                <a:gd name="T22" fmla="*/ 1001 w 1279"/>
                <a:gd name="T23" fmla="*/ 1132 h 1279"/>
                <a:gd name="T24" fmla="*/ 1033 w 1279"/>
                <a:gd name="T25" fmla="*/ 1107 h 1279"/>
                <a:gd name="T26" fmla="*/ 246 w 1279"/>
                <a:gd name="T27" fmla="*/ 1107 h 1279"/>
                <a:gd name="T28" fmla="*/ 1066 w 1279"/>
                <a:gd name="T29" fmla="*/ 1077 h 1279"/>
                <a:gd name="T30" fmla="*/ 1113 w 1279"/>
                <a:gd name="T31" fmla="*/ 1069 h 1279"/>
                <a:gd name="T32" fmla="*/ 177 w 1279"/>
                <a:gd name="T33" fmla="*/ 1040 h 1279"/>
                <a:gd name="T34" fmla="*/ 122 w 1279"/>
                <a:gd name="T35" fmla="*/ 1015 h 1279"/>
                <a:gd name="T36" fmla="*/ 1174 w 1279"/>
                <a:gd name="T37" fmla="*/ 990 h 1279"/>
                <a:gd name="T38" fmla="*/ 95 w 1279"/>
                <a:gd name="T39" fmla="*/ 976 h 1279"/>
                <a:gd name="T40" fmla="*/ 74 w 1279"/>
                <a:gd name="T41" fmla="*/ 939 h 1279"/>
                <a:gd name="T42" fmla="*/ 1198 w 1279"/>
                <a:gd name="T43" fmla="*/ 888 h 1279"/>
                <a:gd name="T44" fmla="*/ 1213 w 1279"/>
                <a:gd name="T45" fmla="*/ 851 h 1279"/>
                <a:gd name="T46" fmla="*/ 65 w 1279"/>
                <a:gd name="T47" fmla="*/ 850 h 1279"/>
                <a:gd name="T48" fmla="*/ 1227 w 1279"/>
                <a:gd name="T49" fmla="*/ 808 h 1279"/>
                <a:gd name="T50" fmla="*/ 1264 w 1279"/>
                <a:gd name="T51" fmla="*/ 778 h 1279"/>
                <a:gd name="T52" fmla="*/ 10 w 1279"/>
                <a:gd name="T53" fmla="*/ 756 h 1279"/>
                <a:gd name="T54" fmla="*/ 4 w 1279"/>
                <a:gd name="T55" fmla="*/ 714 h 1279"/>
                <a:gd name="T56" fmla="*/ 1278 w 1279"/>
                <a:gd name="T57" fmla="*/ 679 h 1279"/>
                <a:gd name="T58" fmla="*/ 0 w 1279"/>
                <a:gd name="T59" fmla="*/ 667 h 1279"/>
                <a:gd name="T60" fmla="*/ 28 w 1279"/>
                <a:gd name="T61" fmla="*/ 628 h 1279"/>
                <a:gd name="T62" fmla="*/ 1248 w 1279"/>
                <a:gd name="T63" fmla="*/ 587 h 1279"/>
                <a:gd name="T64" fmla="*/ 1243 w 1279"/>
                <a:gd name="T65" fmla="*/ 546 h 1279"/>
                <a:gd name="T66" fmla="*/ 37 w 1279"/>
                <a:gd name="T67" fmla="*/ 533 h 1279"/>
                <a:gd name="T68" fmla="*/ 1235 w 1279"/>
                <a:gd name="T69" fmla="*/ 502 h 1279"/>
                <a:gd name="T70" fmla="*/ 1223 w 1279"/>
                <a:gd name="T71" fmla="*/ 459 h 1279"/>
                <a:gd name="T72" fmla="*/ 35 w 1279"/>
                <a:gd name="T73" fmla="*/ 429 h 1279"/>
                <a:gd name="T74" fmla="*/ 50 w 1279"/>
                <a:gd name="T75" fmla="*/ 390 h 1279"/>
                <a:gd name="T76" fmla="*/ 1219 w 1279"/>
                <a:gd name="T77" fmla="*/ 369 h 1279"/>
                <a:gd name="T78" fmla="*/ 70 w 1279"/>
                <a:gd name="T79" fmla="*/ 347 h 1279"/>
                <a:gd name="T80" fmla="*/ 114 w 1279"/>
                <a:gd name="T81" fmla="*/ 327 h 1279"/>
                <a:gd name="T82" fmla="*/ 1170 w 1279"/>
                <a:gd name="T83" fmla="*/ 282 h 1279"/>
                <a:gd name="T84" fmla="*/ 1115 w 1279"/>
                <a:gd name="T85" fmla="*/ 256 h 1279"/>
                <a:gd name="T86" fmla="*/ 169 w 1279"/>
                <a:gd name="T87" fmla="*/ 249 h 1279"/>
                <a:gd name="T88" fmla="*/ 1085 w 1279"/>
                <a:gd name="T89" fmla="*/ 221 h 1279"/>
                <a:gd name="T90" fmla="*/ 1056 w 1279"/>
                <a:gd name="T91" fmla="*/ 193 h 1279"/>
                <a:gd name="T92" fmla="*/ 219 w 1279"/>
                <a:gd name="T93" fmla="*/ 157 h 1279"/>
                <a:gd name="T94" fmla="*/ 252 w 1279"/>
                <a:gd name="T95" fmla="*/ 130 h 1279"/>
                <a:gd name="T96" fmla="*/ 1009 w 1279"/>
                <a:gd name="T97" fmla="*/ 117 h 1279"/>
                <a:gd name="T98" fmla="*/ 290 w 1279"/>
                <a:gd name="T99" fmla="*/ 103 h 1279"/>
                <a:gd name="T100" fmla="*/ 338 w 1279"/>
                <a:gd name="T101" fmla="*/ 108 h 1279"/>
                <a:gd name="T102" fmla="*/ 923 w 1279"/>
                <a:gd name="T103" fmla="*/ 66 h 1279"/>
                <a:gd name="T104" fmla="*/ 862 w 1279"/>
                <a:gd name="T105" fmla="*/ 70 h 1279"/>
                <a:gd name="T106" fmla="*/ 424 w 1279"/>
                <a:gd name="T107" fmla="*/ 67 h 1279"/>
                <a:gd name="T108" fmla="*/ 820 w 1279"/>
                <a:gd name="T109" fmla="*/ 55 h 1279"/>
                <a:gd name="T110" fmla="*/ 780 w 1279"/>
                <a:gd name="T111" fmla="*/ 44 h 1279"/>
                <a:gd name="T112" fmla="*/ 513 w 1279"/>
                <a:gd name="T113" fmla="*/ 12 h 1279"/>
                <a:gd name="T114" fmla="*/ 555 w 1279"/>
                <a:gd name="T115" fmla="*/ 5 h 1279"/>
                <a:gd name="T116" fmla="*/ 701 w 1279"/>
                <a:gd name="T117" fmla="*/ 3 h 1279"/>
                <a:gd name="T118" fmla="*/ 602 w 1279"/>
                <a:gd name="T119" fmla="*/ 1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9" h="1279">
                  <a:moveTo>
                    <a:pt x="659" y="1250"/>
                  </a:moveTo>
                  <a:lnTo>
                    <a:pt x="652" y="1279"/>
                  </a:lnTo>
                  <a:lnTo>
                    <a:pt x="657" y="1279"/>
                  </a:lnTo>
                  <a:lnTo>
                    <a:pt x="664" y="1250"/>
                  </a:lnTo>
                  <a:lnTo>
                    <a:pt x="659" y="1250"/>
                  </a:lnTo>
                  <a:close/>
                  <a:moveTo>
                    <a:pt x="605" y="1278"/>
                  </a:moveTo>
                  <a:lnTo>
                    <a:pt x="609" y="1278"/>
                  </a:lnTo>
                  <a:lnTo>
                    <a:pt x="619" y="1250"/>
                  </a:lnTo>
                  <a:lnTo>
                    <a:pt x="614" y="1250"/>
                  </a:lnTo>
                  <a:lnTo>
                    <a:pt x="605" y="1278"/>
                  </a:lnTo>
                  <a:close/>
                  <a:moveTo>
                    <a:pt x="704" y="1247"/>
                  </a:moveTo>
                  <a:lnTo>
                    <a:pt x="699" y="1276"/>
                  </a:lnTo>
                  <a:lnTo>
                    <a:pt x="704" y="1276"/>
                  </a:lnTo>
                  <a:lnTo>
                    <a:pt x="709" y="1247"/>
                  </a:lnTo>
                  <a:lnTo>
                    <a:pt x="704" y="1247"/>
                  </a:lnTo>
                  <a:close/>
                  <a:moveTo>
                    <a:pt x="557" y="1274"/>
                  </a:moveTo>
                  <a:lnTo>
                    <a:pt x="563" y="1275"/>
                  </a:lnTo>
                  <a:lnTo>
                    <a:pt x="573" y="1247"/>
                  </a:lnTo>
                  <a:lnTo>
                    <a:pt x="568" y="1247"/>
                  </a:lnTo>
                  <a:lnTo>
                    <a:pt x="557" y="1274"/>
                  </a:lnTo>
                  <a:close/>
                  <a:moveTo>
                    <a:pt x="749" y="1241"/>
                  </a:moveTo>
                  <a:lnTo>
                    <a:pt x="747" y="1270"/>
                  </a:lnTo>
                  <a:lnTo>
                    <a:pt x="751" y="1269"/>
                  </a:lnTo>
                  <a:lnTo>
                    <a:pt x="754" y="1240"/>
                  </a:lnTo>
                  <a:lnTo>
                    <a:pt x="749" y="1241"/>
                  </a:lnTo>
                  <a:close/>
                  <a:moveTo>
                    <a:pt x="510" y="1266"/>
                  </a:moveTo>
                  <a:lnTo>
                    <a:pt x="516" y="1267"/>
                  </a:lnTo>
                  <a:lnTo>
                    <a:pt x="529" y="1241"/>
                  </a:lnTo>
                  <a:lnTo>
                    <a:pt x="524" y="1240"/>
                  </a:lnTo>
                  <a:lnTo>
                    <a:pt x="510" y="1266"/>
                  </a:lnTo>
                  <a:close/>
                  <a:moveTo>
                    <a:pt x="793" y="1231"/>
                  </a:moveTo>
                  <a:lnTo>
                    <a:pt x="793" y="1260"/>
                  </a:lnTo>
                  <a:lnTo>
                    <a:pt x="798" y="1259"/>
                  </a:lnTo>
                  <a:lnTo>
                    <a:pt x="798" y="1230"/>
                  </a:lnTo>
                  <a:lnTo>
                    <a:pt x="793" y="1231"/>
                  </a:lnTo>
                  <a:close/>
                  <a:moveTo>
                    <a:pt x="465" y="1255"/>
                  </a:moveTo>
                  <a:lnTo>
                    <a:pt x="469" y="1256"/>
                  </a:lnTo>
                  <a:lnTo>
                    <a:pt x="484" y="1231"/>
                  </a:lnTo>
                  <a:lnTo>
                    <a:pt x="479" y="1230"/>
                  </a:lnTo>
                  <a:lnTo>
                    <a:pt x="465" y="1255"/>
                  </a:lnTo>
                  <a:close/>
                  <a:moveTo>
                    <a:pt x="836" y="1218"/>
                  </a:moveTo>
                  <a:lnTo>
                    <a:pt x="839" y="1247"/>
                  </a:lnTo>
                  <a:lnTo>
                    <a:pt x="843" y="1246"/>
                  </a:lnTo>
                  <a:lnTo>
                    <a:pt x="841" y="1217"/>
                  </a:lnTo>
                  <a:lnTo>
                    <a:pt x="836" y="1218"/>
                  </a:lnTo>
                  <a:close/>
                  <a:moveTo>
                    <a:pt x="420" y="1240"/>
                  </a:moveTo>
                  <a:lnTo>
                    <a:pt x="424" y="1242"/>
                  </a:lnTo>
                  <a:lnTo>
                    <a:pt x="441" y="1218"/>
                  </a:lnTo>
                  <a:lnTo>
                    <a:pt x="436" y="1216"/>
                  </a:lnTo>
                  <a:lnTo>
                    <a:pt x="420" y="1240"/>
                  </a:lnTo>
                  <a:close/>
                  <a:moveTo>
                    <a:pt x="879" y="1202"/>
                  </a:moveTo>
                  <a:lnTo>
                    <a:pt x="883" y="1231"/>
                  </a:lnTo>
                  <a:lnTo>
                    <a:pt x="887" y="1229"/>
                  </a:lnTo>
                  <a:lnTo>
                    <a:pt x="883" y="1200"/>
                  </a:lnTo>
                  <a:lnTo>
                    <a:pt x="879" y="1202"/>
                  </a:lnTo>
                  <a:close/>
                  <a:moveTo>
                    <a:pt x="376" y="1222"/>
                  </a:moveTo>
                  <a:lnTo>
                    <a:pt x="380" y="1224"/>
                  </a:lnTo>
                  <a:lnTo>
                    <a:pt x="399" y="1202"/>
                  </a:lnTo>
                  <a:lnTo>
                    <a:pt x="395" y="1199"/>
                  </a:lnTo>
                  <a:lnTo>
                    <a:pt x="376" y="1222"/>
                  </a:lnTo>
                  <a:close/>
                  <a:moveTo>
                    <a:pt x="920" y="1183"/>
                  </a:moveTo>
                  <a:lnTo>
                    <a:pt x="926" y="1211"/>
                  </a:lnTo>
                  <a:lnTo>
                    <a:pt x="931" y="1209"/>
                  </a:lnTo>
                  <a:lnTo>
                    <a:pt x="924" y="1180"/>
                  </a:lnTo>
                  <a:lnTo>
                    <a:pt x="920" y="1183"/>
                  </a:lnTo>
                  <a:close/>
                  <a:moveTo>
                    <a:pt x="333" y="1201"/>
                  </a:moveTo>
                  <a:lnTo>
                    <a:pt x="338" y="1203"/>
                  </a:lnTo>
                  <a:lnTo>
                    <a:pt x="358" y="1182"/>
                  </a:lnTo>
                  <a:lnTo>
                    <a:pt x="354" y="1180"/>
                  </a:lnTo>
                  <a:lnTo>
                    <a:pt x="333" y="1201"/>
                  </a:lnTo>
                  <a:close/>
                  <a:moveTo>
                    <a:pt x="959" y="1160"/>
                  </a:moveTo>
                  <a:lnTo>
                    <a:pt x="967" y="1189"/>
                  </a:lnTo>
                  <a:lnTo>
                    <a:pt x="972" y="1186"/>
                  </a:lnTo>
                  <a:lnTo>
                    <a:pt x="963" y="1158"/>
                  </a:lnTo>
                  <a:lnTo>
                    <a:pt x="959" y="1160"/>
                  </a:lnTo>
                  <a:close/>
                  <a:moveTo>
                    <a:pt x="292" y="1177"/>
                  </a:moveTo>
                  <a:lnTo>
                    <a:pt x="297" y="1180"/>
                  </a:lnTo>
                  <a:lnTo>
                    <a:pt x="319" y="1160"/>
                  </a:lnTo>
                  <a:lnTo>
                    <a:pt x="314" y="1157"/>
                  </a:lnTo>
                  <a:lnTo>
                    <a:pt x="292" y="1177"/>
                  </a:lnTo>
                  <a:close/>
                  <a:moveTo>
                    <a:pt x="997" y="1135"/>
                  </a:moveTo>
                  <a:lnTo>
                    <a:pt x="1007" y="1162"/>
                  </a:lnTo>
                  <a:lnTo>
                    <a:pt x="1011" y="1160"/>
                  </a:lnTo>
                  <a:lnTo>
                    <a:pt x="1001" y="1132"/>
                  </a:lnTo>
                  <a:lnTo>
                    <a:pt x="997" y="1135"/>
                  </a:lnTo>
                  <a:close/>
                  <a:moveTo>
                    <a:pt x="254" y="1150"/>
                  </a:moveTo>
                  <a:lnTo>
                    <a:pt x="258" y="1153"/>
                  </a:lnTo>
                  <a:lnTo>
                    <a:pt x="281" y="1135"/>
                  </a:lnTo>
                  <a:lnTo>
                    <a:pt x="277" y="1132"/>
                  </a:lnTo>
                  <a:lnTo>
                    <a:pt x="254" y="1150"/>
                  </a:lnTo>
                  <a:close/>
                  <a:moveTo>
                    <a:pt x="1033" y="1107"/>
                  </a:moveTo>
                  <a:lnTo>
                    <a:pt x="1045" y="1134"/>
                  </a:lnTo>
                  <a:lnTo>
                    <a:pt x="1049" y="1131"/>
                  </a:lnTo>
                  <a:lnTo>
                    <a:pt x="1036" y="1104"/>
                  </a:lnTo>
                  <a:lnTo>
                    <a:pt x="1033" y="1107"/>
                  </a:lnTo>
                  <a:close/>
                  <a:moveTo>
                    <a:pt x="217" y="1120"/>
                  </a:moveTo>
                  <a:lnTo>
                    <a:pt x="221" y="1123"/>
                  </a:lnTo>
                  <a:lnTo>
                    <a:pt x="246" y="1107"/>
                  </a:lnTo>
                  <a:lnTo>
                    <a:pt x="241" y="1104"/>
                  </a:lnTo>
                  <a:lnTo>
                    <a:pt x="217" y="1120"/>
                  </a:lnTo>
                  <a:close/>
                  <a:moveTo>
                    <a:pt x="1066" y="1077"/>
                  </a:moveTo>
                  <a:lnTo>
                    <a:pt x="1080" y="1103"/>
                  </a:lnTo>
                  <a:lnTo>
                    <a:pt x="1084" y="1099"/>
                  </a:lnTo>
                  <a:lnTo>
                    <a:pt x="1069" y="1073"/>
                  </a:lnTo>
                  <a:lnTo>
                    <a:pt x="1066" y="1077"/>
                  </a:lnTo>
                  <a:close/>
                  <a:moveTo>
                    <a:pt x="183" y="1088"/>
                  </a:moveTo>
                  <a:lnTo>
                    <a:pt x="186" y="1091"/>
                  </a:lnTo>
                  <a:lnTo>
                    <a:pt x="212" y="1076"/>
                  </a:lnTo>
                  <a:lnTo>
                    <a:pt x="208" y="1073"/>
                  </a:lnTo>
                  <a:lnTo>
                    <a:pt x="183" y="1088"/>
                  </a:lnTo>
                  <a:close/>
                  <a:moveTo>
                    <a:pt x="1097" y="1044"/>
                  </a:moveTo>
                  <a:lnTo>
                    <a:pt x="1113" y="1069"/>
                  </a:lnTo>
                  <a:lnTo>
                    <a:pt x="1116" y="1065"/>
                  </a:lnTo>
                  <a:lnTo>
                    <a:pt x="1100" y="1040"/>
                  </a:lnTo>
                  <a:lnTo>
                    <a:pt x="1097" y="1044"/>
                  </a:lnTo>
                  <a:close/>
                  <a:moveTo>
                    <a:pt x="151" y="1053"/>
                  </a:moveTo>
                  <a:lnTo>
                    <a:pt x="154" y="1056"/>
                  </a:lnTo>
                  <a:lnTo>
                    <a:pt x="181" y="1044"/>
                  </a:lnTo>
                  <a:lnTo>
                    <a:pt x="177" y="1040"/>
                  </a:lnTo>
                  <a:lnTo>
                    <a:pt x="151" y="1053"/>
                  </a:lnTo>
                  <a:close/>
                  <a:moveTo>
                    <a:pt x="1126" y="1009"/>
                  </a:moveTo>
                  <a:lnTo>
                    <a:pt x="1144" y="1032"/>
                  </a:lnTo>
                  <a:lnTo>
                    <a:pt x="1147" y="1029"/>
                  </a:lnTo>
                  <a:lnTo>
                    <a:pt x="1129" y="1005"/>
                  </a:lnTo>
                  <a:lnTo>
                    <a:pt x="1126" y="1009"/>
                  </a:lnTo>
                  <a:close/>
                  <a:moveTo>
                    <a:pt x="122" y="1015"/>
                  </a:moveTo>
                  <a:lnTo>
                    <a:pt x="124" y="1019"/>
                  </a:lnTo>
                  <a:lnTo>
                    <a:pt x="152" y="1009"/>
                  </a:lnTo>
                  <a:lnTo>
                    <a:pt x="149" y="1005"/>
                  </a:lnTo>
                  <a:lnTo>
                    <a:pt x="122" y="1015"/>
                  </a:lnTo>
                  <a:close/>
                  <a:moveTo>
                    <a:pt x="1152" y="972"/>
                  </a:moveTo>
                  <a:lnTo>
                    <a:pt x="1172" y="994"/>
                  </a:lnTo>
                  <a:lnTo>
                    <a:pt x="1174" y="990"/>
                  </a:lnTo>
                  <a:lnTo>
                    <a:pt x="1155" y="968"/>
                  </a:lnTo>
                  <a:lnTo>
                    <a:pt x="1152" y="972"/>
                  </a:lnTo>
                  <a:close/>
                  <a:moveTo>
                    <a:pt x="95" y="976"/>
                  </a:moveTo>
                  <a:lnTo>
                    <a:pt x="98" y="980"/>
                  </a:lnTo>
                  <a:lnTo>
                    <a:pt x="126" y="971"/>
                  </a:lnTo>
                  <a:lnTo>
                    <a:pt x="123" y="967"/>
                  </a:lnTo>
                  <a:lnTo>
                    <a:pt x="95" y="976"/>
                  </a:lnTo>
                  <a:close/>
                  <a:moveTo>
                    <a:pt x="1175" y="933"/>
                  </a:moveTo>
                  <a:lnTo>
                    <a:pt x="1196" y="954"/>
                  </a:lnTo>
                  <a:lnTo>
                    <a:pt x="1199" y="949"/>
                  </a:lnTo>
                  <a:lnTo>
                    <a:pt x="1178" y="929"/>
                  </a:lnTo>
                  <a:lnTo>
                    <a:pt x="1175" y="933"/>
                  </a:lnTo>
                  <a:close/>
                  <a:moveTo>
                    <a:pt x="72" y="935"/>
                  </a:moveTo>
                  <a:lnTo>
                    <a:pt x="74" y="939"/>
                  </a:lnTo>
                  <a:lnTo>
                    <a:pt x="103" y="933"/>
                  </a:lnTo>
                  <a:lnTo>
                    <a:pt x="100" y="928"/>
                  </a:lnTo>
                  <a:lnTo>
                    <a:pt x="72" y="935"/>
                  </a:lnTo>
                  <a:close/>
                  <a:moveTo>
                    <a:pt x="1196" y="893"/>
                  </a:moveTo>
                  <a:lnTo>
                    <a:pt x="1218" y="912"/>
                  </a:lnTo>
                  <a:lnTo>
                    <a:pt x="1220" y="907"/>
                  </a:lnTo>
                  <a:lnTo>
                    <a:pt x="1198" y="888"/>
                  </a:lnTo>
                  <a:lnTo>
                    <a:pt x="1196" y="893"/>
                  </a:lnTo>
                  <a:close/>
                  <a:moveTo>
                    <a:pt x="51" y="892"/>
                  </a:moveTo>
                  <a:lnTo>
                    <a:pt x="53" y="896"/>
                  </a:lnTo>
                  <a:lnTo>
                    <a:pt x="82" y="892"/>
                  </a:lnTo>
                  <a:lnTo>
                    <a:pt x="81" y="888"/>
                  </a:lnTo>
                  <a:lnTo>
                    <a:pt x="51" y="892"/>
                  </a:lnTo>
                  <a:close/>
                  <a:moveTo>
                    <a:pt x="1213" y="851"/>
                  </a:moveTo>
                  <a:lnTo>
                    <a:pt x="1237" y="869"/>
                  </a:lnTo>
                  <a:lnTo>
                    <a:pt x="1239" y="864"/>
                  </a:lnTo>
                  <a:lnTo>
                    <a:pt x="1215" y="846"/>
                  </a:lnTo>
                  <a:lnTo>
                    <a:pt x="1213" y="851"/>
                  </a:lnTo>
                  <a:close/>
                  <a:moveTo>
                    <a:pt x="34" y="847"/>
                  </a:moveTo>
                  <a:lnTo>
                    <a:pt x="36" y="852"/>
                  </a:lnTo>
                  <a:lnTo>
                    <a:pt x="65" y="850"/>
                  </a:lnTo>
                  <a:lnTo>
                    <a:pt x="63" y="846"/>
                  </a:lnTo>
                  <a:lnTo>
                    <a:pt x="34" y="847"/>
                  </a:lnTo>
                  <a:close/>
                  <a:moveTo>
                    <a:pt x="1227" y="808"/>
                  </a:moveTo>
                  <a:lnTo>
                    <a:pt x="1252" y="824"/>
                  </a:lnTo>
                  <a:lnTo>
                    <a:pt x="1253" y="819"/>
                  </a:lnTo>
                  <a:lnTo>
                    <a:pt x="1229" y="803"/>
                  </a:lnTo>
                  <a:lnTo>
                    <a:pt x="1227" y="808"/>
                  </a:lnTo>
                  <a:close/>
                  <a:moveTo>
                    <a:pt x="22" y="807"/>
                  </a:moveTo>
                  <a:lnTo>
                    <a:pt x="51" y="807"/>
                  </a:lnTo>
                  <a:lnTo>
                    <a:pt x="50" y="802"/>
                  </a:lnTo>
                  <a:lnTo>
                    <a:pt x="21" y="802"/>
                  </a:lnTo>
                  <a:lnTo>
                    <a:pt x="22" y="807"/>
                  </a:lnTo>
                  <a:close/>
                  <a:moveTo>
                    <a:pt x="1238" y="764"/>
                  </a:moveTo>
                  <a:lnTo>
                    <a:pt x="1264" y="778"/>
                  </a:lnTo>
                  <a:lnTo>
                    <a:pt x="1265" y="772"/>
                  </a:lnTo>
                  <a:lnTo>
                    <a:pt x="1239" y="759"/>
                  </a:lnTo>
                  <a:lnTo>
                    <a:pt x="1238" y="764"/>
                  </a:lnTo>
                  <a:close/>
                  <a:moveTo>
                    <a:pt x="11" y="761"/>
                  </a:moveTo>
                  <a:lnTo>
                    <a:pt x="40" y="763"/>
                  </a:lnTo>
                  <a:lnTo>
                    <a:pt x="40" y="758"/>
                  </a:lnTo>
                  <a:lnTo>
                    <a:pt x="10" y="756"/>
                  </a:lnTo>
                  <a:lnTo>
                    <a:pt x="11" y="761"/>
                  </a:lnTo>
                  <a:close/>
                  <a:moveTo>
                    <a:pt x="1245" y="719"/>
                  </a:moveTo>
                  <a:lnTo>
                    <a:pt x="1272" y="731"/>
                  </a:lnTo>
                  <a:lnTo>
                    <a:pt x="1273" y="726"/>
                  </a:lnTo>
                  <a:lnTo>
                    <a:pt x="1246" y="714"/>
                  </a:lnTo>
                  <a:lnTo>
                    <a:pt x="1245" y="719"/>
                  </a:lnTo>
                  <a:close/>
                  <a:moveTo>
                    <a:pt x="4" y="714"/>
                  </a:moveTo>
                  <a:lnTo>
                    <a:pt x="33" y="718"/>
                  </a:lnTo>
                  <a:lnTo>
                    <a:pt x="32" y="714"/>
                  </a:lnTo>
                  <a:lnTo>
                    <a:pt x="3" y="709"/>
                  </a:lnTo>
                  <a:lnTo>
                    <a:pt x="4" y="714"/>
                  </a:lnTo>
                  <a:close/>
                  <a:moveTo>
                    <a:pt x="1249" y="674"/>
                  </a:moveTo>
                  <a:lnTo>
                    <a:pt x="1277" y="684"/>
                  </a:lnTo>
                  <a:lnTo>
                    <a:pt x="1278" y="679"/>
                  </a:lnTo>
                  <a:lnTo>
                    <a:pt x="1250" y="669"/>
                  </a:lnTo>
                  <a:lnTo>
                    <a:pt x="1249" y="674"/>
                  </a:lnTo>
                  <a:close/>
                  <a:moveTo>
                    <a:pt x="0" y="667"/>
                  </a:moveTo>
                  <a:lnTo>
                    <a:pt x="29" y="673"/>
                  </a:lnTo>
                  <a:lnTo>
                    <a:pt x="28" y="669"/>
                  </a:lnTo>
                  <a:lnTo>
                    <a:pt x="0" y="662"/>
                  </a:lnTo>
                  <a:lnTo>
                    <a:pt x="0" y="667"/>
                  </a:lnTo>
                  <a:close/>
                  <a:moveTo>
                    <a:pt x="1251" y="637"/>
                  </a:moveTo>
                  <a:lnTo>
                    <a:pt x="1279" y="644"/>
                  </a:lnTo>
                  <a:lnTo>
                    <a:pt x="1279" y="640"/>
                  </a:lnTo>
                  <a:lnTo>
                    <a:pt x="1251" y="632"/>
                  </a:lnTo>
                  <a:lnTo>
                    <a:pt x="1251" y="637"/>
                  </a:lnTo>
                  <a:close/>
                  <a:moveTo>
                    <a:pt x="0" y="620"/>
                  </a:moveTo>
                  <a:lnTo>
                    <a:pt x="28" y="628"/>
                  </a:lnTo>
                  <a:lnTo>
                    <a:pt x="28" y="623"/>
                  </a:lnTo>
                  <a:lnTo>
                    <a:pt x="0" y="615"/>
                  </a:lnTo>
                  <a:lnTo>
                    <a:pt x="0" y="620"/>
                  </a:lnTo>
                  <a:close/>
                  <a:moveTo>
                    <a:pt x="1249" y="591"/>
                  </a:moveTo>
                  <a:lnTo>
                    <a:pt x="1278" y="597"/>
                  </a:lnTo>
                  <a:lnTo>
                    <a:pt x="1277" y="592"/>
                  </a:lnTo>
                  <a:lnTo>
                    <a:pt x="1248" y="587"/>
                  </a:lnTo>
                  <a:lnTo>
                    <a:pt x="1249" y="591"/>
                  </a:lnTo>
                  <a:close/>
                  <a:moveTo>
                    <a:pt x="3" y="573"/>
                  </a:moveTo>
                  <a:lnTo>
                    <a:pt x="31" y="583"/>
                  </a:lnTo>
                  <a:lnTo>
                    <a:pt x="31" y="578"/>
                  </a:lnTo>
                  <a:lnTo>
                    <a:pt x="3" y="568"/>
                  </a:lnTo>
                  <a:lnTo>
                    <a:pt x="3" y="573"/>
                  </a:lnTo>
                  <a:close/>
                  <a:moveTo>
                    <a:pt x="1243" y="546"/>
                  </a:moveTo>
                  <a:lnTo>
                    <a:pt x="1272" y="550"/>
                  </a:lnTo>
                  <a:lnTo>
                    <a:pt x="1272" y="545"/>
                  </a:lnTo>
                  <a:lnTo>
                    <a:pt x="1243" y="542"/>
                  </a:lnTo>
                  <a:lnTo>
                    <a:pt x="1243" y="546"/>
                  </a:lnTo>
                  <a:close/>
                  <a:moveTo>
                    <a:pt x="9" y="526"/>
                  </a:moveTo>
                  <a:lnTo>
                    <a:pt x="36" y="538"/>
                  </a:lnTo>
                  <a:lnTo>
                    <a:pt x="37" y="533"/>
                  </a:lnTo>
                  <a:lnTo>
                    <a:pt x="11" y="521"/>
                  </a:lnTo>
                  <a:lnTo>
                    <a:pt x="9" y="526"/>
                  </a:lnTo>
                  <a:close/>
                  <a:moveTo>
                    <a:pt x="1235" y="502"/>
                  </a:moveTo>
                  <a:lnTo>
                    <a:pt x="1264" y="503"/>
                  </a:lnTo>
                  <a:lnTo>
                    <a:pt x="1263" y="498"/>
                  </a:lnTo>
                  <a:lnTo>
                    <a:pt x="1234" y="497"/>
                  </a:lnTo>
                  <a:lnTo>
                    <a:pt x="1235" y="502"/>
                  </a:lnTo>
                  <a:close/>
                  <a:moveTo>
                    <a:pt x="19" y="479"/>
                  </a:moveTo>
                  <a:lnTo>
                    <a:pt x="46" y="494"/>
                  </a:lnTo>
                  <a:lnTo>
                    <a:pt x="47" y="489"/>
                  </a:lnTo>
                  <a:lnTo>
                    <a:pt x="21" y="475"/>
                  </a:lnTo>
                  <a:lnTo>
                    <a:pt x="19" y="479"/>
                  </a:lnTo>
                  <a:close/>
                  <a:moveTo>
                    <a:pt x="1221" y="454"/>
                  </a:moveTo>
                  <a:lnTo>
                    <a:pt x="1223" y="459"/>
                  </a:lnTo>
                  <a:lnTo>
                    <a:pt x="1253" y="457"/>
                  </a:lnTo>
                  <a:lnTo>
                    <a:pt x="1251" y="453"/>
                  </a:lnTo>
                  <a:lnTo>
                    <a:pt x="1221" y="454"/>
                  </a:lnTo>
                  <a:close/>
                  <a:moveTo>
                    <a:pt x="33" y="434"/>
                  </a:moveTo>
                  <a:lnTo>
                    <a:pt x="58" y="450"/>
                  </a:lnTo>
                  <a:lnTo>
                    <a:pt x="59" y="445"/>
                  </a:lnTo>
                  <a:lnTo>
                    <a:pt x="35" y="429"/>
                  </a:lnTo>
                  <a:lnTo>
                    <a:pt x="33" y="434"/>
                  </a:lnTo>
                  <a:close/>
                  <a:moveTo>
                    <a:pt x="1207" y="411"/>
                  </a:moveTo>
                  <a:lnTo>
                    <a:pt x="1208" y="416"/>
                  </a:lnTo>
                  <a:lnTo>
                    <a:pt x="1237" y="412"/>
                  </a:lnTo>
                  <a:lnTo>
                    <a:pt x="1236" y="407"/>
                  </a:lnTo>
                  <a:lnTo>
                    <a:pt x="1207" y="411"/>
                  </a:lnTo>
                  <a:close/>
                  <a:moveTo>
                    <a:pt x="50" y="390"/>
                  </a:moveTo>
                  <a:lnTo>
                    <a:pt x="73" y="407"/>
                  </a:lnTo>
                  <a:lnTo>
                    <a:pt x="75" y="403"/>
                  </a:lnTo>
                  <a:lnTo>
                    <a:pt x="52" y="385"/>
                  </a:lnTo>
                  <a:lnTo>
                    <a:pt x="50" y="390"/>
                  </a:lnTo>
                  <a:close/>
                  <a:moveTo>
                    <a:pt x="1188" y="369"/>
                  </a:moveTo>
                  <a:lnTo>
                    <a:pt x="1190" y="374"/>
                  </a:lnTo>
                  <a:lnTo>
                    <a:pt x="1219" y="369"/>
                  </a:lnTo>
                  <a:lnTo>
                    <a:pt x="1217" y="364"/>
                  </a:lnTo>
                  <a:lnTo>
                    <a:pt x="1188" y="369"/>
                  </a:lnTo>
                  <a:close/>
                  <a:moveTo>
                    <a:pt x="70" y="347"/>
                  </a:moveTo>
                  <a:lnTo>
                    <a:pt x="92" y="367"/>
                  </a:lnTo>
                  <a:lnTo>
                    <a:pt x="94" y="362"/>
                  </a:lnTo>
                  <a:lnTo>
                    <a:pt x="72" y="342"/>
                  </a:lnTo>
                  <a:lnTo>
                    <a:pt x="70" y="347"/>
                  </a:lnTo>
                  <a:close/>
                  <a:moveTo>
                    <a:pt x="1166" y="330"/>
                  </a:moveTo>
                  <a:lnTo>
                    <a:pt x="1169" y="334"/>
                  </a:lnTo>
                  <a:lnTo>
                    <a:pt x="1198" y="327"/>
                  </a:lnTo>
                  <a:lnTo>
                    <a:pt x="1195" y="322"/>
                  </a:lnTo>
                  <a:lnTo>
                    <a:pt x="1166" y="330"/>
                  </a:lnTo>
                  <a:close/>
                  <a:moveTo>
                    <a:pt x="94" y="305"/>
                  </a:moveTo>
                  <a:lnTo>
                    <a:pt x="114" y="327"/>
                  </a:lnTo>
                  <a:lnTo>
                    <a:pt x="116" y="323"/>
                  </a:lnTo>
                  <a:lnTo>
                    <a:pt x="96" y="301"/>
                  </a:lnTo>
                  <a:lnTo>
                    <a:pt x="94" y="305"/>
                  </a:lnTo>
                  <a:close/>
                  <a:moveTo>
                    <a:pt x="1142" y="292"/>
                  </a:moveTo>
                  <a:lnTo>
                    <a:pt x="1145" y="296"/>
                  </a:lnTo>
                  <a:lnTo>
                    <a:pt x="1173" y="286"/>
                  </a:lnTo>
                  <a:lnTo>
                    <a:pt x="1170" y="282"/>
                  </a:lnTo>
                  <a:lnTo>
                    <a:pt x="1142" y="292"/>
                  </a:lnTo>
                  <a:close/>
                  <a:moveTo>
                    <a:pt x="120" y="266"/>
                  </a:moveTo>
                  <a:lnTo>
                    <a:pt x="138" y="289"/>
                  </a:lnTo>
                  <a:lnTo>
                    <a:pt x="141" y="285"/>
                  </a:lnTo>
                  <a:lnTo>
                    <a:pt x="123" y="262"/>
                  </a:lnTo>
                  <a:lnTo>
                    <a:pt x="120" y="266"/>
                  </a:lnTo>
                  <a:close/>
                  <a:moveTo>
                    <a:pt x="1115" y="256"/>
                  </a:moveTo>
                  <a:lnTo>
                    <a:pt x="1118" y="260"/>
                  </a:lnTo>
                  <a:lnTo>
                    <a:pt x="1145" y="248"/>
                  </a:lnTo>
                  <a:lnTo>
                    <a:pt x="1142" y="244"/>
                  </a:lnTo>
                  <a:lnTo>
                    <a:pt x="1115" y="256"/>
                  </a:lnTo>
                  <a:close/>
                  <a:moveTo>
                    <a:pt x="149" y="228"/>
                  </a:moveTo>
                  <a:lnTo>
                    <a:pt x="165" y="253"/>
                  </a:lnTo>
                  <a:lnTo>
                    <a:pt x="169" y="249"/>
                  </a:lnTo>
                  <a:lnTo>
                    <a:pt x="152" y="224"/>
                  </a:lnTo>
                  <a:lnTo>
                    <a:pt x="149" y="228"/>
                  </a:lnTo>
                  <a:close/>
                  <a:moveTo>
                    <a:pt x="1085" y="221"/>
                  </a:moveTo>
                  <a:lnTo>
                    <a:pt x="1088" y="225"/>
                  </a:lnTo>
                  <a:lnTo>
                    <a:pt x="1115" y="212"/>
                  </a:lnTo>
                  <a:lnTo>
                    <a:pt x="1111" y="208"/>
                  </a:lnTo>
                  <a:lnTo>
                    <a:pt x="1085" y="221"/>
                  </a:lnTo>
                  <a:close/>
                  <a:moveTo>
                    <a:pt x="181" y="193"/>
                  </a:moveTo>
                  <a:lnTo>
                    <a:pt x="196" y="219"/>
                  </a:lnTo>
                  <a:lnTo>
                    <a:pt x="199" y="215"/>
                  </a:lnTo>
                  <a:lnTo>
                    <a:pt x="184" y="190"/>
                  </a:lnTo>
                  <a:lnTo>
                    <a:pt x="181" y="193"/>
                  </a:lnTo>
                  <a:close/>
                  <a:moveTo>
                    <a:pt x="1053" y="190"/>
                  </a:moveTo>
                  <a:lnTo>
                    <a:pt x="1056" y="193"/>
                  </a:lnTo>
                  <a:lnTo>
                    <a:pt x="1082" y="178"/>
                  </a:lnTo>
                  <a:lnTo>
                    <a:pt x="1078" y="174"/>
                  </a:lnTo>
                  <a:lnTo>
                    <a:pt x="1053" y="190"/>
                  </a:lnTo>
                  <a:close/>
                  <a:moveTo>
                    <a:pt x="215" y="161"/>
                  </a:moveTo>
                  <a:lnTo>
                    <a:pt x="228" y="187"/>
                  </a:lnTo>
                  <a:lnTo>
                    <a:pt x="232" y="184"/>
                  </a:lnTo>
                  <a:lnTo>
                    <a:pt x="219" y="157"/>
                  </a:lnTo>
                  <a:lnTo>
                    <a:pt x="215" y="161"/>
                  </a:lnTo>
                  <a:close/>
                  <a:moveTo>
                    <a:pt x="1018" y="160"/>
                  </a:moveTo>
                  <a:lnTo>
                    <a:pt x="1023" y="163"/>
                  </a:lnTo>
                  <a:lnTo>
                    <a:pt x="1046" y="146"/>
                  </a:lnTo>
                  <a:lnTo>
                    <a:pt x="1043" y="143"/>
                  </a:lnTo>
                  <a:lnTo>
                    <a:pt x="1018" y="160"/>
                  </a:lnTo>
                  <a:close/>
                  <a:moveTo>
                    <a:pt x="252" y="130"/>
                  </a:moveTo>
                  <a:lnTo>
                    <a:pt x="263" y="158"/>
                  </a:lnTo>
                  <a:lnTo>
                    <a:pt x="266" y="155"/>
                  </a:lnTo>
                  <a:lnTo>
                    <a:pt x="256" y="127"/>
                  </a:lnTo>
                  <a:lnTo>
                    <a:pt x="252" y="130"/>
                  </a:lnTo>
                  <a:close/>
                  <a:moveTo>
                    <a:pt x="982" y="133"/>
                  </a:moveTo>
                  <a:lnTo>
                    <a:pt x="986" y="136"/>
                  </a:lnTo>
                  <a:lnTo>
                    <a:pt x="1009" y="117"/>
                  </a:lnTo>
                  <a:lnTo>
                    <a:pt x="1005" y="114"/>
                  </a:lnTo>
                  <a:lnTo>
                    <a:pt x="982" y="133"/>
                  </a:lnTo>
                  <a:close/>
                  <a:moveTo>
                    <a:pt x="290" y="103"/>
                  </a:moveTo>
                  <a:lnTo>
                    <a:pt x="299" y="131"/>
                  </a:lnTo>
                  <a:lnTo>
                    <a:pt x="303" y="128"/>
                  </a:lnTo>
                  <a:lnTo>
                    <a:pt x="294" y="101"/>
                  </a:lnTo>
                  <a:lnTo>
                    <a:pt x="290" y="103"/>
                  </a:lnTo>
                  <a:close/>
                  <a:moveTo>
                    <a:pt x="944" y="109"/>
                  </a:moveTo>
                  <a:lnTo>
                    <a:pt x="948" y="112"/>
                  </a:lnTo>
                  <a:lnTo>
                    <a:pt x="969" y="91"/>
                  </a:lnTo>
                  <a:lnTo>
                    <a:pt x="965" y="89"/>
                  </a:lnTo>
                  <a:lnTo>
                    <a:pt x="944" y="109"/>
                  </a:lnTo>
                  <a:close/>
                  <a:moveTo>
                    <a:pt x="331" y="79"/>
                  </a:moveTo>
                  <a:lnTo>
                    <a:pt x="338" y="108"/>
                  </a:lnTo>
                  <a:lnTo>
                    <a:pt x="342" y="105"/>
                  </a:lnTo>
                  <a:lnTo>
                    <a:pt x="335" y="76"/>
                  </a:lnTo>
                  <a:lnTo>
                    <a:pt x="331" y="79"/>
                  </a:lnTo>
                  <a:close/>
                  <a:moveTo>
                    <a:pt x="904" y="88"/>
                  </a:moveTo>
                  <a:lnTo>
                    <a:pt x="908" y="90"/>
                  </a:lnTo>
                  <a:lnTo>
                    <a:pt x="928" y="69"/>
                  </a:lnTo>
                  <a:lnTo>
                    <a:pt x="923" y="66"/>
                  </a:lnTo>
                  <a:lnTo>
                    <a:pt x="904" y="88"/>
                  </a:lnTo>
                  <a:close/>
                  <a:moveTo>
                    <a:pt x="373" y="57"/>
                  </a:moveTo>
                  <a:lnTo>
                    <a:pt x="378" y="86"/>
                  </a:lnTo>
                  <a:lnTo>
                    <a:pt x="383" y="85"/>
                  </a:lnTo>
                  <a:lnTo>
                    <a:pt x="378" y="55"/>
                  </a:lnTo>
                  <a:lnTo>
                    <a:pt x="373" y="57"/>
                  </a:lnTo>
                  <a:close/>
                  <a:moveTo>
                    <a:pt x="862" y="70"/>
                  </a:moveTo>
                  <a:lnTo>
                    <a:pt x="867" y="72"/>
                  </a:lnTo>
                  <a:lnTo>
                    <a:pt x="885" y="48"/>
                  </a:lnTo>
                  <a:lnTo>
                    <a:pt x="880" y="47"/>
                  </a:lnTo>
                  <a:lnTo>
                    <a:pt x="862" y="70"/>
                  </a:lnTo>
                  <a:close/>
                  <a:moveTo>
                    <a:pt x="417" y="39"/>
                  </a:moveTo>
                  <a:lnTo>
                    <a:pt x="420" y="69"/>
                  </a:lnTo>
                  <a:lnTo>
                    <a:pt x="424" y="67"/>
                  </a:lnTo>
                  <a:lnTo>
                    <a:pt x="422" y="38"/>
                  </a:lnTo>
                  <a:lnTo>
                    <a:pt x="417" y="39"/>
                  </a:lnTo>
                  <a:close/>
                  <a:moveTo>
                    <a:pt x="820" y="55"/>
                  </a:moveTo>
                  <a:lnTo>
                    <a:pt x="824" y="57"/>
                  </a:lnTo>
                  <a:lnTo>
                    <a:pt x="840" y="32"/>
                  </a:lnTo>
                  <a:lnTo>
                    <a:pt x="836" y="31"/>
                  </a:lnTo>
                  <a:lnTo>
                    <a:pt x="820" y="55"/>
                  </a:lnTo>
                  <a:close/>
                  <a:moveTo>
                    <a:pt x="462" y="25"/>
                  </a:moveTo>
                  <a:lnTo>
                    <a:pt x="462" y="54"/>
                  </a:lnTo>
                  <a:lnTo>
                    <a:pt x="467" y="52"/>
                  </a:lnTo>
                  <a:lnTo>
                    <a:pt x="467" y="23"/>
                  </a:lnTo>
                  <a:lnTo>
                    <a:pt x="462" y="25"/>
                  </a:lnTo>
                  <a:close/>
                  <a:moveTo>
                    <a:pt x="776" y="43"/>
                  </a:moveTo>
                  <a:lnTo>
                    <a:pt x="780" y="44"/>
                  </a:lnTo>
                  <a:lnTo>
                    <a:pt x="795" y="19"/>
                  </a:lnTo>
                  <a:lnTo>
                    <a:pt x="790" y="17"/>
                  </a:lnTo>
                  <a:lnTo>
                    <a:pt x="776" y="43"/>
                  </a:lnTo>
                  <a:close/>
                  <a:moveTo>
                    <a:pt x="508" y="13"/>
                  </a:moveTo>
                  <a:lnTo>
                    <a:pt x="506" y="42"/>
                  </a:lnTo>
                  <a:lnTo>
                    <a:pt x="511" y="42"/>
                  </a:lnTo>
                  <a:lnTo>
                    <a:pt x="513" y="12"/>
                  </a:lnTo>
                  <a:lnTo>
                    <a:pt x="508" y="13"/>
                  </a:lnTo>
                  <a:close/>
                  <a:moveTo>
                    <a:pt x="731" y="35"/>
                  </a:moveTo>
                  <a:lnTo>
                    <a:pt x="736" y="36"/>
                  </a:lnTo>
                  <a:lnTo>
                    <a:pt x="749" y="9"/>
                  </a:lnTo>
                  <a:lnTo>
                    <a:pt x="744" y="8"/>
                  </a:lnTo>
                  <a:lnTo>
                    <a:pt x="731" y="35"/>
                  </a:lnTo>
                  <a:close/>
                  <a:moveTo>
                    <a:pt x="555" y="5"/>
                  </a:moveTo>
                  <a:lnTo>
                    <a:pt x="551" y="35"/>
                  </a:lnTo>
                  <a:lnTo>
                    <a:pt x="555" y="33"/>
                  </a:lnTo>
                  <a:lnTo>
                    <a:pt x="560" y="4"/>
                  </a:lnTo>
                  <a:lnTo>
                    <a:pt x="555" y="5"/>
                  </a:lnTo>
                  <a:close/>
                  <a:moveTo>
                    <a:pt x="686" y="30"/>
                  </a:moveTo>
                  <a:lnTo>
                    <a:pt x="691" y="31"/>
                  </a:lnTo>
                  <a:lnTo>
                    <a:pt x="701" y="3"/>
                  </a:lnTo>
                  <a:lnTo>
                    <a:pt x="697" y="2"/>
                  </a:lnTo>
                  <a:lnTo>
                    <a:pt x="686" y="30"/>
                  </a:lnTo>
                  <a:close/>
                  <a:moveTo>
                    <a:pt x="602" y="1"/>
                  </a:moveTo>
                  <a:lnTo>
                    <a:pt x="596" y="29"/>
                  </a:lnTo>
                  <a:lnTo>
                    <a:pt x="601" y="29"/>
                  </a:lnTo>
                  <a:lnTo>
                    <a:pt x="607" y="0"/>
                  </a:lnTo>
                  <a:lnTo>
                    <a:pt x="602" y="1"/>
                  </a:lnTo>
                  <a:close/>
                  <a:moveTo>
                    <a:pt x="649" y="0"/>
                  </a:moveTo>
                  <a:lnTo>
                    <a:pt x="641" y="28"/>
                  </a:lnTo>
                  <a:lnTo>
                    <a:pt x="646" y="28"/>
                  </a:lnTo>
                  <a:lnTo>
                    <a:pt x="655" y="0"/>
                  </a:lnTo>
                  <a:lnTo>
                    <a:pt x="649" y="0"/>
                  </a:lnTo>
                  <a:close/>
                </a:path>
              </a:pathLst>
            </a:custGeom>
            <a:grpFill/>
            <a:ln>
              <a:noFill/>
            </a:ln>
          </p:spPr>
          <p:txBody>
            <a:bodyPr vert="horz" wrap="square" lIns="91440" tIns="45720" rIns="91440" bIns="45720" numCol="1" anchor="t" anchorCtr="0" compatLnSpc="1">
              <a:prstTxWarp prst="textNoShape">
                <a:avLst/>
              </a:prstTxWarp>
            </a:bodyPr>
            <a:lstStyle/>
            <a:p>
              <a:endParaRPr lang="de-AT"/>
            </a:p>
          </p:txBody>
        </p:sp>
        <p:sp>
          <p:nvSpPr>
            <p:cNvPr id="29" name="Ellipse 28"/>
            <p:cNvSpPr/>
            <p:nvPr/>
          </p:nvSpPr>
          <p:spPr bwMode="auto">
            <a:xfrm>
              <a:off x="2599940" y="4699625"/>
              <a:ext cx="2030400" cy="2031122"/>
            </a:xfrm>
            <a:prstGeom prst="ellipse">
              <a:avLst/>
            </a:prstGeom>
            <a:blipFill>
              <a:blip r:embed="rId5"/>
              <a:stretch>
                <a:fillRect/>
              </a:stretch>
            </a:blip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grpSp>
        <p:nvGrpSpPr>
          <p:cNvPr id="30" name="Gruppieren 29"/>
          <p:cNvGrpSpPr/>
          <p:nvPr/>
        </p:nvGrpSpPr>
        <p:grpSpPr>
          <a:xfrm>
            <a:off x="6727483" y="3051030"/>
            <a:ext cx="2163713" cy="2165669"/>
            <a:chOff x="2562894" y="4636244"/>
            <a:chExt cx="2163713" cy="2165669"/>
          </a:xfrm>
        </p:grpSpPr>
        <p:sp>
          <p:nvSpPr>
            <p:cNvPr id="31" name="Freeform 11"/>
            <p:cNvSpPr>
              <a:spLocks noEditPoints="1"/>
            </p:cNvSpPr>
            <p:nvPr/>
          </p:nvSpPr>
          <p:spPr bwMode="auto">
            <a:xfrm>
              <a:off x="2562894" y="4636244"/>
              <a:ext cx="2163713" cy="2165669"/>
            </a:xfrm>
            <a:custGeom>
              <a:avLst/>
              <a:gdLst>
                <a:gd name="T0" fmla="*/ 609 w 1279"/>
                <a:gd name="T1" fmla="*/ 1278 h 1279"/>
                <a:gd name="T2" fmla="*/ 709 w 1279"/>
                <a:gd name="T3" fmla="*/ 1247 h 1279"/>
                <a:gd name="T4" fmla="*/ 749 w 1279"/>
                <a:gd name="T5" fmla="*/ 1241 h 1279"/>
                <a:gd name="T6" fmla="*/ 529 w 1279"/>
                <a:gd name="T7" fmla="*/ 1241 h 1279"/>
                <a:gd name="T8" fmla="*/ 793 w 1279"/>
                <a:gd name="T9" fmla="*/ 1231 h 1279"/>
                <a:gd name="T10" fmla="*/ 839 w 1279"/>
                <a:gd name="T11" fmla="*/ 1247 h 1279"/>
                <a:gd name="T12" fmla="*/ 436 w 1279"/>
                <a:gd name="T13" fmla="*/ 1216 h 1279"/>
                <a:gd name="T14" fmla="*/ 376 w 1279"/>
                <a:gd name="T15" fmla="*/ 1222 h 1279"/>
                <a:gd name="T16" fmla="*/ 931 w 1279"/>
                <a:gd name="T17" fmla="*/ 1209 h 1279"/>
                <a:gd name="T18" fmla="*/ 333 w 1279"/>
                <a:gd name="T19" fmla="*/ 1201 h 1279"/>
                <a:gd name="T20" fmla="*/ 297 w 1279"/>
                <a:gd name="T21" fmla="*/ 1180 h 1279"/>
                <a:gd name="T22" fmla="*/ 1001 w 1279"/>
                <a:gd name="T23" fmla="*/ 1132 h 1279"/>
                <a:gd name="T24" fmla="*/ 1033 w 1279"/>
                <a:gd name="T25" fmla="*/ 1107 h 1279"/>
                <a:gd name="T26" fmla="*/ 246 w 1279"/>
                <a:gd name="T27" fmla="*/ 1107 h 1279"/>
                <a:gd name="T28" fmla="*/ 1066 w 1279"/>
                <a:gd name="T29" fmla="*/ 1077 h 1279"/>
                <a:gd name="T30" fmla="*/ 1113 w 1279"/>
                <a:gd name="T31" fmla="*/ 1069 h 1279"/>
                <a:gd name="T32" fmla="*/ 177 w 1279"/>
                <a:gd name="T33" fmla="*/ 1040 h 1279"/>
                <a:gd name="T34" fmla="*/ 122 w 1279"/>
                <a:gd name="T35" fmla="*/ 1015 h 1279"/>
                <a:gd name="T36" fmla="*/ 1174 w 1279"/>
                <a:gd name="T37" fmla="*/ 990 h 1279"/>
                <a:gd name="T38" fmla="*/ 95 w 1279"/>
                <a:gd name="T39" fmla="*/ 976 h 1279"/>
                <a:gd name="T40" fmla="*/ 74 w 1279"/>
                <a:gd name="T41" fmla="*/ 939 h 1279"/>
                <a:gd name="T42" fmla="*/ 1198 w 1279"/>
                <a:gd name="T43" fmla="*/ 888 h 1279"/>
                <a:gd name="T44" fmla="*/ 1213 w 1279"/>
                <a:gd name="T45" fmla="*/ 851 h 1279"/>
                <a:gd name="T46" fmla="*/ 65 w 1279"/>
                <a:gd name="T47" fmla="*/ 850 h 1279"/>
                <a:gd name="T48" fmla="*/ 1227 w 1279"/>
                <a:gd name="T49" fmla="*/ 808 h 1279"/>
                <a:gd name="T50" fmla="*/ 1264 w 1279"/>
                <a:gd name="T51" fmla="*/ 778 h 1279"/>
                <a:gd name="T52" fmla="*/ 10 w 1279"/>
                <a:gd name="T53" fmla="*/ 756 h 1279"/>
                <a:gd name="T54" fmla="*/ 4 w 1279"/>
                <a:gd name="T55" fmla="*/ 714 h 1279"/>
                <a:gd name="T56" fmla="*/ 1278 w 1279"/>
                <a:gd name="T57" fmla="*/ 679 h 1279"/>
                <a:gd name="T58" fmla="*/ 0 w 1279"/>
                <a:gd name="T59" fmla="*/ 667 h 1279"/>
                <a:gd name="T60" fmla="*/ 28 w 1279"/>
                <a:gd name="T61" fmla="*/ 628 h 1279"/>
                <a:gd name="T62" fmla="*/ 1248 w 1279"/>
                <a:gd name="T63" fmla="*/ 587 h 1279"/>
                <a:gd name="T64" fmla="*/ 1243 w 1279"/>
                <a:gd name="T65" fmla="*/ 546 h 1279"/>
                <a:gd name="T66" fmla="*/ 37 w 1279"/>
                <a:gd name="T67" fmla="*/ 533 h 1279"/>
                <a:gd name="T68" fmla="*/ 1235 w 1279"/>
                <a:gd name="T69" fmla="*/ 502 h 1279"/>
                <a:gd name="T70" fmla="*/ 1223 w 1279"/>
                <a:gd name="T71" fmla="*/ 459 h 1279"/>
                <a:gd name="T72" fmla="*/ 35 w 1279"/>
                <a:gd name="T73" fmla="*/ 429 h 1279"/>
                <a:gd name="T74" fmla="*/ 50 w 1279"/>
                <a:gd name="T75" fmla="*/ 390 h 1279"/>
                <a:gd name="T76" fmla="*/ 1219 w 1279"/>
                <a:gd name="T77" fmla="*/ 369 h 1279"/>
                <a:gd name="T78" fmla="*/ 70 w 1279"/>
                <a:gd name="T79" fmla="*/ 347 h 1279"/>
                <a:gd name="T80" fmla="*/ 114 w 1279"/>
                <a:gd name="T81" fmla="*/ 327 h 1279"/>
                <a:gd name="T82" fmla="*/ 1170 w 1279"/>
                <a:gd name="T83" fmla="*/ 282 h 1279"/>
                <a:gd name="T84" fmla="*/ 1115 w 1279"/>
                <a:gd name="T85" fmla="*/ 256 h 1279"/>
                <a:gd name="T86" fmla="*/ 169 w 1279"/>
                <a:gd name="T87" fmla="*/ 249 h 1279"/>
                <a:gd name="T88" fmla="*/ 1085 w 1279"/>
                <a:gd name="T89" fmla="*/ 221 h 1279"/>
                <a:gd name="T90" fmla="*/ 1056 w 1279"/>
                <a:gd name="T91" fmla="*/ 193 h 1279"/>
                <a:gd name="T92" fmla="*/ 219 w 1279"/>
                <a:gd name="T93" fmla="*/ 157 h 1279"/>
                <a:gd name="T94" fmla="*/ 252 w 1279"/>
                <a:gd name="T95" fmla="*/ 130 h 1279"/>
                <a:gd name="T96" fmla="*/ 1009 w 1279"/>
                <a:gd name="T97" fmla="*/ 117 h 1279"/>
                <a:gd name="T98" fmla="*/ 290 w 1279"/>
                <a:gd name="T99" fmla="*/ 103 h 1279"/>
                <a:gd name="T100" fmla="*/ 338 w 1279"/>
                <a:gd name="T101" fmla="*/ 108 h 1279"/>
                <a:gd name="T102" fmla="*/ 923 w 1279"/>
                <a:gd name="T103" fmla="*/ 66 h 1279"/>
                <a:gd name="T104" fmla="*/ 862 w 1279"/>
                <a:gd name="T105" fmla="*/ 70 h 1279"/>
                <a:gd name="T106" fmla="*/ 424 w 1279"/>
                <a:gd name="T107" fmla="*/ 67 h 1279"/>
                <a:gd name="T108" fmla="*/ 820 w 1279"/>
                <a:gd name="T109" fmla="*/ 55 h 1279"/>
                <a:gd name="T110" fmla="*/ 780 w 1279"/>
                <a:gd name="T111" fmla="*/ 44 h 1279"/>
                <a:gd name="T112" fmla="*/ 513 w 1279"/>
                <a:gd name="T113" fmla="*/ 12 h 1279"/>
                <a:gd name="T114" fmla="*/ 555 w 1279"/>
                <a:gd name="T115" fmla="*/ 5 h 1279"/>
                <a:gd name="T116" fmla="*/ 701 w 1279"/>
                <a:gd name="T117" fmla="*/ 3 h 1279"/>
                <a:gd name="T118" fmla="*/ 602 w 1279"/>
                <a:gd name="T119" fmla="*/ 1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9" h="1279">
                  <a:moveTo>
                    <a:pt x="659" y="1250"/>
                  </a:moveTo>
                  <a:lnTo>
                    <a:pt x="652" y="1279"/>
                  </a:lnTo>
                  <a:lnTo>
                    <a:pt x="657" y="1279"/>
                  </a:lnTo>
                  <a:lnTo>
                    <a:pt x="664" y="1250"/>
                  </a:lnTo>
                  <a:lnTo>
                    <a:pt x="659" y="1250"/>
                  </a:lnTo>
                  <a:close/>
                  <a:moveTo>
                    <a:pt x="605" y="1278"/>
                  </a:moveTo>
                  <a:lnTo>
                    <a:pt x="609" y="1278"/>
                  </a:lnTo>
                  <a:lnTo>
                    <a:pt x="619" y="1250"/>
                  </a:lnTo>
                  <a:lnTo>
                    <a:pt x="614" y="1250"/>
                  </a:lnTo>
                  <a:lnTo>
                    <a:pt x="605" y="1278"/>
                  </a:lnTo>
                  <a:close/>
                  <a:moveTo>
                    <a:pt x="704" y="1247"/>
                  </a:moveTo>
                  <a:lnTo>
                    <a:pt x="699" y="1276"/>
                  </a:lnTo>
                  <a:lnTo>
                    <a:pt x="704" y="1276"/>
                  </a:lnTo>
                  <a:lnTo>
                    <a:pt x="709" y="1247"/>
                  </a:lnTo>
                  <a:lnTo>
                    <a:pt x="704" y="1247"/>
                  </a:lnTo>
                  <a:close/>
                  <a:moveTo>
                    <a:pt x="557" y="1274"/>
                  </a:moveTo>
                  <a:lnTo>
                    <a:pt x="563" y="1275"/>
                  </a:lnTo>
                  <a:lnTo>
                    <a:pt x="573" y="1247"/>
                  </a:lnTo>
                  <a:lnTo>
                    <a:pt x="568" y="1247"/>
                  </a:lnTo>
                  <a:lnTo>
                    <a:pt x="557" y="1274"/>
                  </a:lnTo>
                  <a:close/>
                  <a:moveTo>
                    <a:pt x="749" y="1241"/>
                  </a:moveTo>
                  <a:lnTo>
                    <a:pt x="747" y="1270"/>
                  </a:lnTo>
                  <a:lnTo>
                    <a:pt x="751" y="1269"/>
                  </a:lnTo>
                  <a:lnTo>
                    <a:pt x="754" y="1240"/>
                  </a:lnTo>
                  <a:lnTo>
                    <a:pt x="749" y="1241"/>
                  </a:lnTo>
                  <a:close/>
                  <a:moveTo>
                    <a:pt x="510" y="1266"/>
                  </a:moveTo>
                  <a:lnTo>
                    <a:pt x="516" y="1267"/>
                  </a:lnTo>
                  <a:lnTo>
                    <a:pt x="529" y="1241"/>
                  </a:lnTo>
                  <a:lnTo>
                    <a:pt x="524" y="1240"/>
                  </a:lnTo>
                  <a:lnTo>
                    <a:pt x="510" y="1266"/>
                  </a:lnTo>
                  <a:close/>
                  <a:moveTo>
                    <a:pt x="793" y="1231"/>
                  </a:moveTo>
                  <a:lnTo>
                    <a:pt x="793" y="1260"/>
                  </a:lnTo>
                  <a:lnTo>
                    <a:pt x="798" y="1259"/>
                  </a:lnTo>
                  <a:lnTo>
                    <a:pt x="798" y="1230"/>
                  </a:lnTo>
                  <a:lnTo>
                    <a:pt x="793" y="1231"/>
                  </a:lnTo>
                  <a:close/>
                  <a:moveTo>
                    <a:pt x="465" y="1255"/>
                  </a:moveTo>
                  <a:lnTo>
                    <a:pt x="469" y="1256"/>
                  </a:lnTo>
                  <a:lnTo>
                    <a:pt x="484" y="1231"/>
                  </a:lnTo>
                  <a:lnTo>
                    <a:pt x="479" y="1230"/>
                  </a:lnTo>
                  <a:lnTo>
                    <a:pt x="465" y="1255"/>
                  </a:lnTo>
                  <a:close/>
                  <a:moveTo>
                    <a:pt x="836" y="1218"/>
                  </a:moveTo>
                  <a:lnTo>
                    <a:pt x="839" y="1247"/>
                  </a:lnTo>
                  <a:lnTo>
                    <a:pt x="843" y="1246"/>
                  </a:lnTo>
                  <a:lnTo>
                    <a:pt x="841" y="1217"/>
                  </a:lnTo>
                  <a:lnTo>
                    <a:pt x="836" y="1218"/>
                  </a:lnTo>
                  <a:close/>
                  <a:moveTo>
                    <a:pt x="420" y="1240"/>
                  </a:moveTo>
                  <a:lnTo>
                    <a:pt x="424" y="1242"/>
                  </a:lnTo>
                  <a:lnTo>
                    <a:pt x="441" y="1218"/>
                  </a:lnTo>
                  <a:lnTo>
                    <a:pt x="436" y="1216"/>
                  </a:lnTo>
                  <a:lnTo>
                    <a:pt x="420" y="1240"/>
                  </a:lnTo>
                  <a:close/>
                  <a:moveTo>
                    <a:pt x="879" y="1202"/>
                  </a:moveTo>
                  <a:lnTo>
                    <a:pt x="883" y="1231"/>
                  </a:lnTo>
                  <a:lnTo>
                    <a:pt x="887" y="1229"/>
                  </a:lnTo>
                  <a:lnTo>
                    <a:pt x="883" y="1200"/>
                  </a:lnTo>
                  <a:lnTo>
                    <a:pt x="879" y="1202"/>
                  </a:lnTo>
                  <a:close/>
                  <a:moveTo>
                    <a:pt x="376" y="1222"/>
                  </a:moveTo>
                  <a:lnTo>
                    <a:pt x="380" y="1224"/>
                  </a:lnTo>
                  <a:lnTo>
                    <a:pt x="399" y="1202"/>
                  </a:lnTo>
                  <a:lnTo>
                    <a:pt x="395" y="1199"/>
                  </a:lnTo>
                  <a:lnTo>
                    <a:pt x="376" y="1222"/>
                  </a:lnTo>
                  <a:close/>
                  <a:moveTo>
                    <a:pt x="920" y="1183"/>
                  </a:moveTo>
                  <a:lnTo>
                    <a:pt x="926" y="1211"/>
                  </a:lnTo>
                  <a:lnTo>
                    <a:pt x="931" y="1209"/>
                  </a:lnTo>
                  <a:lnTo>
                    <a:pt x="924" y="1180"/>
                  </a:lnTo>
                  <a:lnTo>
                    <a:pt x="920" y="1183"/>
                  </a:lnTo>
                  <a:close/>
                  <a:moveTo>
                    <a:pt x="333" y="1201"/>
                  </a:moveTo>
                  <a:lnTo>
                    <a:pt x="338" y="1203"/>
                  </a:lnTo>
                  <a:lnTo>
                    <a:pt x="358" y="1182"/>
                  </a:lnTo>
                  <a:lnTo>
                    <a:pt x="354" y="1180"/>
                  </a:lnTo>
                  <a:lnTo>
                    <a:pt x="333" y="1201"/>
                  </a:lnTo>
                  <a:close/>
                  <a:moveTo>
                    <a:pt x="959" y="1160"/>
                  </a:moveTo>
                  <a:lnTo>
                    <a:pt x="967" y="1189"/>
                  </a:lnTo>
                  <a:lnTo>
                    <a:pt x="972" y="1186"/>
                  </a:lnTo>
                  <a:lnTo>
                    <a:pt x="963" y="1158"/>
                  </a:lnTo>
                  <a:lnTo>
                    <a:pt x="959" y="1160"/>
                  </a:lnTo>
                  <a:close/>
                  <a:moveTo>
                    <a:pt x="292" y="1177"/>
                  </a:moveTo>
                  <a:lnTo>
                    <a:pt x="297" y="1180"/>
                  </a:lnTo>
                  <a:lnTo>
                    <a:pt x="319" y="1160"/>
                  </a:lnTo>
                  <a:lnTo>
                    <a:pt x="314" y="1157"/>
                  </a:lnTo>
                  <a:lnTo>
                    <a:pt x="292" y="1177"/>
                  </a:lnTo>
                  <a:close/>
                  <a:moveTo>
                    <a:pt x="997" y="1135"/>
                  </a:moveTo>
                  <a:lnTo>
                    <a:pt x="1007" y="1162"/>
                  </a:lnTo>
                  <a:lnTo>
                    <a:pt x="1011" y="1160"/>
                  </a:lnTo>
                  <a:lnTo>
                    <a:pt x="1001" y="1132"/>
                  </a:lnTo>
                  <a:lnTo>
                    <a:pt x="997" y="1135"/>
                  </a:lnTo>
                  <a:close/>
                  <a:moveTo>
                    <a:pt x="254" y="1150"/>
                  </a:moveTo>
                  <a:lnTo>
                    <a:pt x="258" y="1153"/>
                  </a:lnTo>
                  <a:lnTo>
                    <a:pt x="281" y="1135"/>
                  </a:lnTo>
                  <a:lnTo>
                    <a:pt x="277" y="1132"/>
                  </a:lnTo>
                  <a:lnTo>
                    <a:pt x="254" y="1150"/>
                  </a:lnTo>
                  <a:close/>
                  <a:moveTo>
                    <a:pt x="1033" y="1107"/>
                  </a:moveTo>
                  <a:lnTo>
                    <a:pt x="1045" y="1134"/>
                  </a:lnTo>
                  <a:lnTo>
                    <a:pt x="1049" y="1131"/>
                  </a:lnTo>
                  <a:lnTo>
                    <a:pt x="1036" y="1104"/>
                  </a:lnTo>
                  <a:lnTo>
                    <a:pt x="1033" y="1107"/>
                  </a:lnTo>
                  <a:close/>
                  <a:moveTo>
                    <a:pt x="217" y="1120"/>
                  </a:moveTo>
                  <a:lnTo>
                    <a:pt x="221" y="1123"/>
                  </a:lnTo>
                  <a:lnTo>
                    <a:pt x="246" y="1107"/>
                  </a:lnTo>
                  <a:lnTo>
                    <a:pt x="241" y="1104"/>
                  </a:lnTo>
                  <a:lnTo>
                    <a:pt x="217" y="1120"/>
                  </a:lnTo>
                  <a:close/>
                  <a:moveTo>
                    <a:pt x="1066" y="1077"/>
                  </a:moveTo>
                  <a:lnTo>
                    <a:pt x="1080" y="1103"/>
                  </a:lnTo>
                  <a:lnTo>
                    <a:pt x="1084" y="1099"/>
                  </a:lnTo>
                  <a:lnTo>
                    <a:pt x="1069" y="1073"/>
                  </a:lnTo>
                  <a:lnTo>
                    <a:pt x="1066" y="1077"/>
                  </a:lnTo>
                  <a:close/>
                  <a:moveTo>
                    <a:pt x="183" y="1088"/>
                  </a:moveTo>
                  <a:lnTo>
                    <a:pt x="186" y="1091"/>
                  </a:lnTo>
                  <a:lnTo>
                    <a:pt x="212" y="1076"/>
                  </a:lnTo>
                  <a:lnTo>
                    <a:pt x="208" y="1073"/>
                  </a:lnTo>
                  <a:lnTo>
                    <a:pt x="183" y="1088"/>
                  </a:lnTo>
                  <a:close/>
                  <a:moveTo>
                    <a:pt x="1097" y="1044"/>
                  </a:moveTo>
                  <a:lnTo>
                    <a:pt x="1113" y="1069"/>
                  </a:lnTo>
                  <a:lnTo>
                    <a:pt x="1116" y="1065"/>
                  </a:lnTo>
                  <a:lnTo>
                    <a:pt x="1100" y="1040"/>
                  </a:lnTo>
                  <a:lnTo>
                    <a:pt x="1097" y="1044"/>
                  </a:lnTo>
                  <a:close/>
                  <a:moveTo>
                    <a:pt x="151" y="1053"/>
                  </a:moveTo>
                  <a:lnTo>
                    <a:pt x="154" y="1056"/>
                  </a:lnTo>
                  <a:lnTo>
                    <a:pt x="181" y="1044"/>
                  </a:lnTo>
                  <a:lnTo>
                    <a:pt x="177" y="1040"/>
                  </a:lnTo>
                  <a:lnTo>
                    <a:pt x="151" y="1053"/>
                  </a:lnTo>
                  <a:close/>
                  <a:moveTo>
                    <a:pt x="1126" y="1009"/>
                  </a:moveTo>
                  <a:lnTo>
                    <a:pt x="1144" y="1032"/>
                  </a:lnTo>
                  <a:lnTo>
                    <a:pt x="1147" y="1029"/>
                  </a:lnTo>
                  <a:lnTo>
                    <a:pt x="1129" y="1005"/>
                  </a:lnTo>
                  <a:lnTo>
                    <a:pt x="1126" y="1009"/>
                  </a:lnTo>
                  <a:close/>
                  <a:moveTo>
                    <a:pt x="122" y="1015"/>
                  </a:moveTo>
                  <a:lnTo>
                    <a:pt x="124" y="1019"/>
                  </a:lnTo>
                  <a:lnTo>
                    <a:pt x="152" y="1009"/>
                  </a:lnTo>
                  <a:lnTo>
                    <a:pt x="149" y="1005"/>
                  </a:lnTo>
                  <a:lnTo>
                    <a:pt x="122" y="1015"/>
                  </a:lnTo>
                  <a:close/>
                  <a:moveTo>
                    <a:pt x="1152" y="972"/>
                  </a:moveTo>
                  <a:lnTo>
                    <a:pt x="1172" y="994"/>
                  </a:lnTo>
                  <a:lnTo>
                    <a:pt x="1174" y="990"/>
                  </a:lnTo>
                  <a:lnTo>
                    <a:pt x="1155" y="968"/>
                  </a:lnTo>
                  <a:lnTo>
                    <a:pt x="1152" y="972"/>
                  </a:lnTo>
                  <a:close/>
                  <a:moveTo>
                    <a:pt x="95" y="976"/>
                  </a:moveTo>
                  <a:lnTo>
                    <a:pt x="98" y="980"/>
                  </a:lnTo>
                  <a:lnTo>
                    <a:pt x="126" y="971"/>
                  </a:lnTo>
                  <a:lnTo>
                    <a:pt x="123" y="967"/>
                  </a:lnTo>
                  <a:lnTo>
                    <a:pt x="95" y="976"/>
                  </a:lnTo>
                  <a:close/>
                  <a:moveTo>
                    <a:pt x="1175" y="933"/>
                  </a:moveTo>
                  <a:lnTo>
                    <a:pt x="1196" y="954"/>
                  </a:lnTo>
                  <a:lnTo>
                    <a:pt x="1199" y="949"/>
                  </a:lnTo>
                  <a:lnTo>
                    <a:pt x="1178" y="929"/>
                  </a:lnTo>
                  <a:lnTo>
                    <a:pt x="1175" y="933"/>
                  </a:lnTo>
                  <a:close/>
                  <a:moveTo>
                    <a:pt x="72" y="935"/>
                  </a:moveTo>
                  <a:lnTo>
                    <a:pt x="74" y="939"/>
                  </a:lnTo>
                  <a:lnTo>
                    <a:pt x="103" y="933"/>
                  </a:lnTo>
                  <a:lnTo>
                    <a:pt x="100" y="928"/>
                  </a:lnTo>
                  <a:lnTo>
                    <a:pt x="72" y="935"/>
                  </a:lnTo>
                  <a:close/>
                  <a:moveTo>
                    <a:pt x="1196" y="893"/>
                  </a:moveTo>
                  <a:lnTo>
                    <a:pt x="1218" y="912"/>
                  </a:lnTo>
                  <a:lnTo>
                    <a:pt x="1220" y="907"/>
                  </a:lnTo>
                  <a:lnTo>
                    <a:pt x="1198" y="888"/>
                  </a:lnTo>
                  <a:lnTo>
                    <a:pt x="1196" y="893"/>
                  </a:lnTo>
                  <a:close/>
                  <a:moveTo>
                    <a:pt x="51" y="892"/>
                  </a:moveTo>
                  <a:lnTo>
                    <a:pt x="53" y="896"/>
                  </a:lnTo>
                  <a:lnTo>
                    <a:pt x="82" y="892"/>
                  </a:lnTo>
                  <a:lnTo>
                    <a:pt x="81" y="888"/>
                  </a:lnTo>
                  <a:lnTo>
                    <a:pt x="51" y="892"/>
                  </a:lnTo>
                  <a:close/>
                  <a:moveTo>
                    <a:pt x="1213" y="851"/>
                  </a:moveTo>
                  <a:lnTo>
                    <a:pt x="1237" y="869"/>
                  </a:lnTo>
                  <a:lnTo>
                    <a:pt x="1239" y="864"/>
                  </a:lnTo>
                  <a:lnTo>
                    <a:pt x="1215" y="846"/>
                  </a:lnTo>
                  <a:lnTo>
                    <a:pt x="1213" y="851"/>
                  </a:lnTo>
                  <a:close/>
                  <a:moveTo>
                    <a:pt x="34" y="847"/>
                  </a:moveTo>
                  <a:lnTo>
                    <a:pt x="36" y="852"/>
                  </a:lnTo>
                  <a:lnTo>
                    <a:pt x="65" y="850"/>
                  </a:lnTo>
                  <a:lnTo>
                    <a:pt x="63" y="846"/>
                  </a:lnTo>
                  <a:lnTo>
                    <a:pt x="34" y="847"/>
                  </a:lnTo>
                  <a:close/>
                  <a:moveTo>
                    <a:pt x="1227" y="808"/>
                  </a:moveTo>
                  <a:lnTo>
                    <a:pt x="1252" y="824"/>
                  </a:lnTo>
                  <a:lnTo>
                    <a:pt x="1253" y="819"/>
                  </a:lnTo>
                  <a:lnTo>
                    <a:pt x="1229" y="803"/>
                  </a:lnTo>
                  <a:lnTo>
                    <a:pt x="1227" y="808"/>
                  </a:lnTo>
                  <a:close/>
                  <a:moveTo>
                    <a:pt x="22" y="807"/>
                  </a:moveTo>
                  <a:lnTo>
                    <a:pt x="51" y="807"/>
                  </a:lnTo>
                  <a:lnTo>
                    <a:pt x="50" y="802"/>
                  </a:lnTo>
                  <a:lnTo>
                    <a:pt x="21" y="802"/>
                  </a:lnTo>
                  <a:lnTo>
                    <a:pt x="22" y="807"/>
                  </a:lnTo>
                  <a:close/>
                  <a:moveTo>
                    <a:pt x="1238" y="764"/>
                  </a:moveTo>
                  <a:lnTo>
                    <a:pt x="1264" y="778"/>
                  </a:lnTo>
                  <a:lnTo>
                    <a:pt x="1265" y="772"/>
                  </a:lnTo>
                  <a:lnTo>
                    <a:pt x="1239" y="759"/>
                  </a:lnTo>
                  <a:lnTo>
                    <a:pt x="1238" y="764"/>
                  </a:lnTo>
                  <a:close/>
                  <a:moveTo>
                    <a:pt x="11" y="761"/>
                  </a:moveTo>
                  <a:lnTo>
                    <a:pt x="40" y="763"/>
                  </a:lnTo>
                  <a:lnTo>
                    <a:pt x="40" y="758"/>
                  </a:lnTo>
                  <a:lnTo>
                    <a:pt x="10" y="756"/>
                  </a:lnTo>
                  <a:lnTo>
                    <a:pt x="11" y="761"/>
                  </a:lnTo>
                  <a:close/>
                  <a:moveTo>
                    <a:pt x="1245" y="719"/>
                  </a:moveTo>
                  <a:lnTo>
                    <a:pt x="1272" y="731"/>
                  </a:lnTo>
                  <a:lnTo>
                    <a:pt x="1273" y="726"/>
                  </a:lnTo>
                  <a:lnTo>
                    <a:pt x="1246" y="714"/>
                  </a:lnTo>
                  <a:lnTo>
                    <a:pt x="1245" y="719"/>
                  </a:lnTo>
                  <a:close/>
                  <a:moveTo>
                    <a:pt x="4" y="714"/>
                  </a:moveTo>
                  <a:lnTo>
                    <a:pt x="33" y="718"/>
                  </a:lnTo>
                  <a:lnTo>
                    <a:pt x="32" y="714"/>
                  </a:lnTo>
                  <a:lnTo>
                    <a:pt x="3" y="709"/>
                  </a:lnTo>
                  <a:lnTo>
                    <a:pt x="4" y="714"/>
                  </a:lnTo>
                  <a:close/>
                  <a:moveTo>
                    <a:pt x="1249" y="674"/>
                  </a:moveTo>
                  <a:lnTo>
                    <a:pt x="1277" y="684"/>
                  </a:lnTo>
                  <a:lnTo>
                    <a:pt x="1278" y="679"/>
                  </a:lnTo>
                  <a:lnTo>
                    <a:pt x="1250" y="669"/>
                  </a:lnTo>
                  <a:lnTo>
                    <a:pt x="1249" y="674"/>
                  </a:lnTo>
                  <a:close/>
                  <a:moveTo>
                    <a:pt x="0" y="667"/>
                  </a:moveTo>
                  <a:lnTo>
                    <a:pt x="29" y="673"/>
                  </a:lnTo>
                  <a:lnTo>
                    <a:pt x="28" y="669"/>
                  </a:lnTo>
                  <a:lnTo>
                    <a:pt x="0" y="662"/>
                  </a:lnTo>
                  <a:lnTo>
                    <a:pt x="0" y="667"/>
                  </a:lnTo>
                  <a:close/>
                  <a:moveTo>
                    <a:pt x="1251" y="637"/>
                  </a:moveTo>
                  <a:lnTo>
                    <a:pt x="1279" y="644"/>
                  </a:lnTo>
                  <a:lnTo>
                    <a:pt x="1279" y="640"/>
                  </a:lnTo>
                  <a:lnTo>
                    <a:pt x="1251" y="632"/>
                  </a:lnTo>
                  <a:lnTo>
                    <a:pt x="1251" y="637"/>
                  </a:lnTo>
                  <a:close/>
                  <a:moveTo>
                    <a:pt x="0" y="620"/>
                  </a:moveTo>
                  <a:lnTo>
                    <a:pt x="28" y="628"/>
                  </a:lnTo>
                  <a:lnTo>
                    <a:pt x="28" y="623"/>
                  </a:lnTo>
                  <a:lnTo>
                    <a:pt x="0" y="615"/>
                  </a:lnTo>
                  <a:lnTo>
                    <a:pt x="0" y="620"/>
                  </a:lnTo>
                  <a:close/>
                  <a:moveTo>
                    <a:pt x="1249" y="591"/>
                  </a:moveTo>
                  <a:lnTo>
                    <a:pt x="1278" y="597"/>
                  </a:lnTo>
                  <a:lnTo>
                    <a:pt x="1277" y="592"/>
                  </a:lnTo>
                  <a:lnTo>
                    <a:pt x="1248" y="587"/>
                  </a:lnTo>
                  <a:lnTo>
                    <a:pt x="1249" y="591"/>
                  </a:lnTo>
                  <a:close/>
                  <a:moveTo>
                    <a:pt x="3" y="573"/>
                  </a:moveTo>
                  <a:lnTo>
                    <a:pt x="31" y="583"/>
                  </a:lnTo>
                  <a:lnTo>
                    <a:pt x="31" y="578"/>
                  </a:lnTo>
                  <a:lnTo>
                    <a:pt x="3" y="568"/>
                  </a:lnTo>
                  <a:lnTo>
                    <a:pt x="3" y="573"/>
                  </a:lnTo>
                  <a:close/>
                  <a:moveTo>
                    <a:pt x="1243" y="546"/>
                  </a:moveTo>
                  <a:lnTo>
                    <a:pt x="1272" y="550"/>
                  </a:lnTo>
                  <a:lnTo>
                    <a:pt x="1272" y="545"/>
                  </a:lnTo>
                  <a:lnTo>
                    <a:pt x="1243" y="542"/>
                  </a:lnTo>
                  <a:lnTo>
                    <a:pt x="1243" y="546"/>
                  </a:lnTo>
                  <a:close/>
                  <a:moveTo>
                    <a:pt x="9" y="526"/>
                  </a:moveTo>
                  <a:lnTo>
                    <a:pt x="36" y="538"/>
                  </a:lnTo>
                  <a:lnTo>
                    <a:pt x="37" y="533"/>
                  </a:lnTo>
                  <a:lnTo>
                    <a:pt x="11" y="521"/>
                  </a:lnTo>
                  <a:lnTo>
                    <a:pt x="9" y="526"/>
                  </a:lnTo>
                  <a:close/>
                  <a:moveTo>
                    <a:pt x="1235" y="502"/>
                  </a:moveTo>
                  <a:lnTo>
                    <a:pt x="1264" y="503"/>
                  </a:lnTo>
                  <a:lnTo>
                    <a:pt x="1263" y="498"/>
                  </a:lnTo>
                  <a:lnTo>
                    <a:pt x="1234" y="497"/>
                  </a:lnTo>
                  <a:lnTo>
                    <a:pt x="1235" y="502"/>
                  </a:lnTo>
                  <a:close/>
                  <a:moveTo>
                    <a:pt x="19" y="479"/>
                  </a:moveTo>
                  <a:lnTo>
                    <a:pt x="46" y="494"/>
                  </a:lnTo>
                  <a:lnTo>
                    <a:pt x="47" y="489"/>
                  </a:lnTo>
                  <a:lnTo>
                    <a:pt x="21" y="475"/>
                  </a:lnTo>
                  <a:lnTo>
                    <a:pt x="19" y="479"/>
                  </a:lnTo>
                  <a:close/>
                  <a:moveTo>
                    <a:pt x="1221" y="454"/>
                  </a:moveTo>
                  <a:lnTo>
                    <a:pt x="1223" y="459"/>
                  </a:lnTo>
                  <a:lnTo>
                    <a:pt x="1253" y="457"/>
                  </a:lnTo>
                  <a:lnTo>
                    <a:pt x="1251" y="453"/>
                  </a:lnTo>
                  <a:lnTo>
                    <a:pt x="1221" y="454"/>
                  </a:lnTo>
                  <a:close/>
                  <a:moveTo>
                    <a:pt x="33" y="434"/>
                  </a:moveTo>
                  <a:lnTo>
                    <a:pt x="58" y="450"/>
                  </a:lnTo>
                  <a:lnTo>
                    <a:pt x="59" y="445"/>
                  </a:lnTo>
                  <a:lnTo>
                    <a:pt x="35" y="429"/>
                  </a:lnTo>
                  <a:lnTo>
                    <a:pt x="33" y="434"/>
                  </a:lnTo>
                  <a:close/>
                  <a:moveTo>
                    <a:pt x="1207" y="411"/>
                  </a:moveTo>
                  <a:lnTo>
                    <a:pt x="1208" y="416"/>
                  </a:lnTo>
                  <a:lnTo>
                    <a:pt x="1237" y="412"/>
                  </a:lnTo>
                  <a:lnTo>
                    <a:pt x="1236" y="407"/>
                  </a:lnTo>
                  <a:lnTo>
                    <a:pt x="1207" y="411"/>
                  </a:lnTo>
                  <a:close/>
                  <a:moveTo>
                    <a:pt x="50" y="390"/>
                  </a:moveTo>
                  <a:lnTo>
                    <a:pt x="73" y="407"/>
                  </a:lnTo>
                  <a:lnTo>
                    <a:pt x="75" y="403"/>
                  </a:lnTo>
                  <a:lnTo>
                    <a:pt x="52" y="385"/>
                  </a:lnTo>
                  <a:lnTo>
                    <a:pt x="50" y="390"/>
                  </a:lnTo>
                  <a:close/>
                  <a:moveTo>
                    <a:pt x="1188" y="369"/>
                  </a:moveTo>
                  <a:lnTo>
                    <a:pt x="1190" y="374"/>
                  </a:lnTo>
                  <a:lnTo>
                    <a:pt x="1219" y="369"/>
                  </a:lnTo>
                  <a:lnTo>
                    <a:pt x="1217" y="364"/>
                  </a:lnTo>
                  <a:lnTo>
                    <a:pt x="1188" y="369"/>
                  </a:lnTo>
                  <a:close/>
                  <a:moveTo>
                    <a:pt x="70" y="347"/>
                  </a:moveTo>
                  <a:lnTo>
                    <a:pt x="92" y="367"/>
                  </a:lnTo>
                  <a:lnTo>
                    <a:pt x="94" y="362"/>
                  </a:lnTo>
                  <a:lnTo>
                    <a:pt x="72" y="342"/>
                  </a:lnTo>
                  <a:lnTo>
                    <a:pt x="70" y="347"/>
                  </a:lnTo>
                  <a:close/>
                  <a:moveTo>
                    <a:pt x="1166" y="330"/>
                  </a:moveTo>
                  <a:lnTo>
                    <a:pt x="1169" y="334"/>
                  </a:lnTo>
                  <a:lnTo>
                    <a:pt x="1198" y="327"/>
                  </a:lnTo>
                  <a:lnTo>
                    <a:pt x="1195" y="322"/>
                  </a:lnTo>
                  <a:lnTo>
                    <a:pt x="1166" y="330"/>
                  </a:lnTo>
                  <a:close/>
                  <a:moveTo>
                    <a:pt x="94" y="305"/>
                  </a:moveTo>
                  <a:lnTo>
                    <a:pt x="114" y="327"/>
                  </a:lnTo>
                  <a:lnTo>
                    <a:pt x="116" y="323"/>
                  </a:lnTo>
                  <a:lnTo>
                    <a:pt x="96" y="301"/>
                  </a:lnTo>
                  <a:lnTo>
                    <a:pt x="94" y="305"/>
                  </a:lnTo>
                  <a:close/>
                  <a:moveTo>
                    <a:pt x="1142" y="292"/>
                  </a:moveTo>
                  <a:lnTo>
                    <a:pt x="1145" y="296"/>
                  </a:lnTo>
                  <a:lnTo>
                    <a:pt x="1173" y="286"/>
                  </a:lnTo>
                  <a:lnTo>
                    <a:pt x="1170" y="282"/>
                  </a:lnTo>
                  <a:lnTo>
                    <a:pt x="1142" y="292"/>
                  </a:lnTo>
                  <a:close/>
                  <a:moveTo>
                    <a:pt x="120" y="266"/>
                  </a:moveTo>
                  <a:lnTo>
                    <a:pt x="138" y="289"/>
                  </a:lnTo>
                  <a:lnTo>
                    <a:pt x="141" y="285"/>
                  </a:lnTo>
                  <a:lnTo>
                    <a:pt x="123" y="262"/>
                  </a:lnTo>
                  <a:lnTo>
                    <a:pt x="120" y="266"/>
                  </a:lnTo>
                  <a:close/>
                  <a:moveTo>
                    <a:pt x="1115" y="256"/>
                  </a:moveTo>
                  <a:lnTo>
                    <a:pt x="1118" y="260"/>
                  </a:lnTo>
                  <a:lnTo>
                    <a:pt x="1145" y="248"/>
                  </a:lnTo>
                  <a:lnTo>
                    <a:pt x="1142" y="244"/>
                  </a:lnTo>
                  <a:lnTo>
                    <a:pt x="1115" y="256"/>
                  </a:lnTo>
                  <a:close/>
                  <a:moveTo>
                    <a:pt x="149" y="228"/>
                  </a:moveTo>
                  <a:lnTo>
                    <a:pt x="165" y="253"/>
                  </a:lnTo>
                  <a:lnTo>
                    <a:pt x="169" y="249"/>
                  </a:lnTo>
                  <a:lnTo>
                    <a:pt x="152" y="224"/>
                  </a:lnTo>
                  <a:lnTo>
                    <a:pt x="149" y="228"/>
                  </a:lnTo>
                  <a:close/>
                  <a:moveTo>
                    <a:pt x="1085" y="221"/>
                  </a:moveTo>
                  <a:lnTo>
                    <a:pt x="1088" y="225"/>
                  </a:lnTo>
                  <a:lnTo>
                    <a:pt x="1115" y="212"/>
                  </a:lnTo>
                  <a:lnTo>
                    <a:pt x="1111" y="208"/>
                  </a:lnTo>
                  <a:lnTo>
                    <a:pt x="1085" y="221"/>
                  </a:lnTo>
                  <a:close/>
                  <a:moveTo>
                    <a:pt x="181" y="193"/>
                  </a:moveTo>
                  <a:lnTo>
                    <a:pt x="196" y="219"/>
                  </a:lnTo>
                  <a:lnTo>
                    <a:pt x="199" y="215"/>
                  </a:lnTo>
                  <a:lnTo>
                    <a:pt x="184" y="190"/>
                  </a:lnTo>
                  <a:lnTo>
                    <a:pt x="181" y="193"/>
                  </a:lnTo>
                  <a:close/>
                  <a:moveTo>
                    <a:pt x="1053" y="190"/>
                  </a:moveTo>
                  <a:lnTo>
                    <a:pt x="1056" y="193"/>
                  </a:lnTo>
                  <a:lnTo>
                    <a:pt x="1082" y="178"/>
                  </a:lnTo>
                  <a:lnTo>
                    <a:pt x="1078" y="174"/>
                  </a:lnTo>
                  <a:lnTo>
                    <a:pt x="1053" y="190"/>
                  </a:lnTo>
                  <a:close/>
                  <a:moveTo>
                    <a:pt x="215" y="161"/>
                  </a:moveTo>
                  <a:lnTo>
                    <a:pt x="228" y="187"/>
                  </a:lnTo>
                  <a:lnTo>
                    <a:pt x="232" y="184"/>
                  </a:lnTo>
                  <a:lnTo>
                    <a:pt x="219" y="157"/>
                  </a:lnTo>
                  <a:lnTo>
                    <a:pt x="215" y="161"/>
                  </a:lnTo>
                  <a:close/>
                  <a:moveTo>
                    <a:pt x="1018" y="160"/>
                  </a:moveTo>
                  <a:lnTo>
                    <a:pt x="1023" y="163"/>
                  </a:lnTo>
                  <a:lnTo>
                    <a:pt x="1046" y="146"/>
                  </a:lnTo>
                  <a:lnTo>
                    <a:pt x="1043" y="143"/>
                  </a:lnTo>
                  <a:lnTo>
                    <a:pt x="1018" y="160"/>
                  </a:lnTo>
                  <a:close/>
                  <a:moveTo>
                    <a:pt x="252" y="130"/>
                  </a:moveTo>
                  <a:lnTo>
                    <a:pt x="263" y="158"/>
                  </a:lnTo>
                  <a:lnTo>
                    <a:pt x="266" y="155"/>
                  </a:lnTo>
                  <a:lnTo>
                    <a:pt x="256" y="127"/>
                  </a:lnTo>
                  <a:lnTo>
                    <a:pt x="252" y="130"/>
                  </a:lnTo>
                  <a:close/>
                  <a:moveTo>
                    <a:pt x="982" y="133"/>
                  </a:moveTo>
                  <a:lnTo>
                    <a:pt x="986" y="136"/>
                  </a:lnTo>
                  <a:lnTo>
                    <a:pt x="1009" y="117"/>
                  </a:lnTo>
                  <a:lnTo>
                    <a:pt x="1005" y="114"/>
                  </a:lnTo>
                  <a:lnTo>
                    <a:pt x="982" y="133"/>
                  </a:lnTo>
                  <a:close/>
                  <a:moveTo>
                    <a:pt x="290" y="103"/>
                  </a:moveTo>
                  <a:lnTo>
                    <a:pt x="299" y="131"/>
                  </a:lnTo>
                  <a:lnTo>
                    <a:pt x="303" y="128"/>
                  </a:lnTo>
                  <a:lnTo>
                    <a:pt x="294" y="101"/>
                  </a:lnTo>
                  <a:lnTo>
                    <a:pt x="290" y="103"/>
                  </a:lnTo>
                  <a:close/>
                  <a:moveTo>
                    <a:pt x="944" y="109"/>
                  </a:moveTo>
                  <a:lnTo>
                    <a:pt x="948" y="112"/>
                  </a:lnTo>
                  <a:lnTo>
                    <a:pt x="969" y="91"/>
                  </a:lnTo>
                  <a:lnTo>
                    <a:pt x="965" y="89"/>
                  </a:lnTo>
                  <a:lnTo>
                    <a:pt x="944" y="109"/>
                  </a:lnTo>
                  <a:close/>
                  <a:moveTo>
                    <a:pt x="331" y="79"/>
                  </a:moveTo>
                  <a:lnTo>
                    <a:pt x="338" y="108"/>
                  </a:lnTo>
                  <a:lnTo>
                    <a:pt x="342" y="105"/>
                  </a:lnTo>
                  <a:lnTo>
                    <a:pt x="335" y="76"/>
                  </a:lnTo>
                  <a:lnTo>
                    <a:pt x="331" y="79"/>
                  </a:lnTo>
                  <a:close/>
                  <a:moveTo>
                    <a:pt x="904" y="88"/>
                  </a:moveTo>
                  <a:lnTo>
                    <a:pt x="908" y="90"/>
                  </a:lnTo>
                  <a:lnTo>
                    <a:pt x="928" y="69"/>
                  </a:lnTo>
                  <a:lnTo>
                    <a:pt x="923" y="66"/>
                  </a:lnTo>
                  <a:lnTo>
                    <a:pt x="904" y="88"/>
                  </a:lnTo>
                  <a:close/>
                  <a:moveTo>
                    <a:pt x="373" y="57"/>
                  </a:moveTo>
                  <a:lnTo>
                    <a:pt x="378" y="86"/>
                  </a:lnTo>
                  <a:lnTo>
                    <a:pt x="383" y="85"/>
                  </a:lnTo>
                  <a:lnTo>
                    <a:pt x="378" y="55"/>
                  </a:lnTo>
                  <a:lnTo>
                    <a:pt x="373" y="57"/>
                  </a:lnTo>
                  <a:close/>
                  <a:moveTo>
                    <a:pt x="862" y="70"/>
                  </a:moveTo>
                  <a:lnTo>
                    <a:pt x="867" y="72"/>
                  </a:lnTo>
                  <a:lnTo>
                    <a:pt x="885" y="48"/>
                  </a:lnTo>
                  <a:lnTo>
                    <a:pt x="880" y="47"/>
                  </a:lnTo>
                  <a:lnTo>
                    <a:pt x="862" y="70"/>
                  </a:lnTo>
                  <a:close/>
                  <a:moveTo>
                    <a:pt x="417" y="39"/>
                  </a:moveTo>
                  <a:lnTo>
                    <a:pt x="420" y="69"/>
                  </a:lnTo>
                  <a:lnTo>
                    <a:pt x="424" y="67"/>
                  </a:lnTo>
                  <a:lnTo>
                    <a:pt x="422" y="38"/>
                  </a:lnTo>
                  <a:lnTo>
                    <a:pt x="417" y="39"/>
                  </a:lnTo>
                  <a:close/>
                  <a:moveTo>
                    <a:pt x="820" y="55"/>
                  </a:moveTo>
                  <a:lnTo>
                    <a:pt x="824" y="57"/>
                  </a:lnTo>
                  <a:lnTo>
                    <a:pt x="840" y="32"/>
                  </a:lnTo>
                  <a:lnTo>
                    <a:pt x="836" y="31"/>
                  </a:lnTo>
                  <a:lnTo>
                    <a:pt x="820" y="55"/>
                  </a:lnTo>
                  <a:close/>
                  <a:moveTo>
                    <a:pt x="462" y="25"/>
                  </a:moveTo>
                  <a:lnTo>
                    <a:pt x="462" y="54"/>
                  </a:lnTo>
                  <a:lnTo>
                    <a:pt x="467" y="52"/>
                  </a:lnTo>
                  <a:lnTo>
                    <a:pt x="467" y="23"/>
                  </a:lnTo>
                  <a:lnTo>
                    <a:pt x="462" y="25"/>
                  </a:lnTo>
                  <a:close/>
                  <a:moveTo>
                    <a:pt x="776" y="43"/>
                  </a:moveTo>
                  <a:lnTo>
                    <a:pt x="780" y="44"/>
                  </a:lnTo>
                  <a:lnTo>
                    <a:pt x="795" y="19"/>
                  </a:lnTo>
                  <a:lnTo>
                    <a:pt x="790" y="17"/>
                  </a:lnTo>
                  <a:lnTo>
                    <a:pt x="776" y="43"/>
                  </a:lnTo>
                  <a:close/>
                  <a:moveTo>
                    <a:pt x="508" y="13"/>
                  </a:moveTo>
                  <a:lnTo>
                    <a:pt x="506" y="42"/>
                  </a:lnTo>
                  <a:lnTo>
                    <a:pt x="511" y="42"/>
                  </a:lnTo>
                  <a:lnTo>
                    <a:pt x="513" y="12"/>
                  </a:lnTo>
                  <a:lnTo>
                    <a:pt x="508" y="13"/>
                  </a:lnTo>
                  <a:close/>
                  <a:moveTo>
                    <a:pt x="731" y="35"/>
                  </a:moveTo>
                  <a:lnTo>
                    <a:pt x="736" y="36"/>
                  </a:lnTo>
                  <a:lnTo>
                    <a:pt x="749" y="9"/>
                  </a:lnTo>
                  <a:lnTo>
                    <a:pt x="744" y="8"/>
                  </a:lnTo>
                  <a:lnTo>
                    <a:pt x="731" y="35"/>
                  </a:lnTo>
                  <a:close/>
                  <a:moveTo>
                    <a:pt x="555" y="5"/>
                  </a:moveTo>
                  <a:lnTo>
                    <a:pt x="551" y="35"/>
                  </a:lnTo>
                  <a:lnTo>
                    <a:pt x="555" y="33"/>
                  </a:lnTo>
                  <a:lnTo>
                    <a:pt x="560" y="4"/>
                  </a:lnTo>
                  <a:lnTo>
                    <a:pt x="555" y="5"/>
                  </a:lnTo>
                  <a:close/>
                  <a:moveTo>
                    <a:pt x="686" y="30"/>
                  </a:moveTo>
                  <a:lnTo>
                    <a:pt x="691" y="31"/>
                  </a:lnTo>
                  <a:lnTo>
                    <a:pt x="701" y="3"/>
                  </a:lnTo>
                  <a:lnTo>
                    <a:pt x="697" y="2"/>
                  </a:lnTo>
                  <a:lnTo>
                    <a:pt x="686" y="30"/>
                  </a:lnTo>
                  <a:close/>
                  <a:moveTo>
                    <a:pt x="602" y="1"/>
                  </a:moveTo>
                  <a:lnTo>
                    <a:pt x="596" y="29"/>
                  </a:lnTo>
                  <a:lnTo>
                    <a:pt x="601" y="29"/>
                  </a:lnTo>
                  <a:lnTo>
                    <a:pt x="607" y="0"/>
                  </a:lnTo>
                  <a:lnTo>
                    <a:pt x="602" y="1"/>
                  </a:lnTo>
                  <a:close/>
                  <a:moveTo>
                    <a:pt x="649" y="0"/>
                  </a:moveTo>
                  <a:lnTo>
                    <a:pt x="641" y="28"/>
                  </a:lnTo>
                  <a:lnTo>
                    <a:pt x="646" y="28"/>
                  </a:lnTo>
                  <a:lnTo>
                    <a:pt x="655" y="0"/>
                  </a:lnTo>
                  <a:lnTo>
                    <a:pt x="649" y="0"/>
                  </a:lnTo>
                  <a:close/>
                </a:path>
              </a:pathLst>
            </a:custGeom>
            <a:solidFill>
              <a:schemeClr val="tx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de-AT"/>
            </a:p>
          </p:txBody>
        </p:sp>
        <p:sp>
          <p:nvSpPr>
            <p:cNvPr id="32" name="Ellipse 31"/>
            <p:cNvSpPr/>
            <p:nvPr/>
          </p:nvSpPr>
          <p:spPr bwMode="auto">
            <a:xfrm>
              <a:off x="2629551" y="4699625"/>
              <a:ext cx="2030400" cy="2031122"/>
            </a:xfrm>
            <a:prstGeom prst="ellipse">
              <a:avLst/>
            </a:prstGeom>
            <a:blipFill>
              <a:blip r:embed="rId6"/>
              <a:stretch>
                <a:fillRect/>
              </a:stretch>
            </a:blipFill>
            <a:ln w="25400"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sp>
        <p:nvSpPr>
          <p:cNvPr id="33" name="Rechteck 7">
            <a:extLst>
              <a:ext uri="{FF2B5EF4-FFF2-40B4-BE49-F238E27FC236}">
                <a16:creationId xmlns:a16="http://schemas.microsoft.com/office/drawing/2014/main" id="{AF6C1E47-80FB-442E-8971-FE104DA327F4}"/>
              </a:ext>
            </a:extLst>
          </p:cNvPr>
          <p:cNvSpPr/>
          <p:nvPr/>
        </p:nvSpPr>
        <p:spPr>
          <a:xfrm>
            <a:off x="539552" y="1334458"/>
            <a:ext cx="3550532" cy="1430392"/>
          </a:xfrm>
          <a:prstGeom prst="rect">
            <a:avLst/>
          </a:prstGeom>
        </p:spPr>
        <p:txBody>
          <a:bodyPr wrap="square">
            <a:spAutoFit/>
          </a:bodyPr>
          <a:lstStyle/>
          <a:p>
            <a:pPr marL="358775" lvl="1" indent="-179388" algn="l">
              <a:lnSpc>
                <a:spcPct val="110000"/>
              </a:lnSpc>
              <a:spcBef>
                <a:spcPct val="20000"/>
              </a:spcBef>
              <a:buClr>
                <a:srgbClr val="E3001B"/>
              </a:buClr>
              <a:buFont typeface="Arial" charset="0"/>
              <a:buChar char="/"/>
            </a:pPr>
            <a:r>
              <a:rPr lang="hr-HR" sz="1400" kern="0" dirty="0">
                <a:solidFill>
                  <a:srgbClr val="4D4D4F"/>
                </a:solidFill>
                <a:latin typeface="Arial Narrow"/>
              </a:rPr>
              <a:t>Zavarivanje materijala debljine </a:t>
            </a:r>
            <a:r>
              <a:rPr lang="en-GB" sz="1400" kern="0" dirty="0">
                <a:solidFill>
                  <a:srgbClr val="4D4D4F"/>
                </a:solidFill>
                <a:latin typeface="Arial Narrow"/>
              </a:rPr>
              <a:t> 0.5 – 4 mm</a:t>
            </a:r>
          </a:p>
          <a:p>
            <a:pPr marL="358775" lvl="1" indent="-179388" algn="l">
              <a:lnSpc>
                <a:spcPct val="110000"/>
              </a:lnSpc>
              <a:spcBef>
                <a:spcPct val="20000"/>
              </a:spcBef>
              <a:buClr>
                <a:srgbClr val="E3001B"/>
              </a:buClr>
              <a:buFont typeface="Arial" charset="0"/>
              <a:buChar char="/"/>
            </a:pPr>
            <a:r>
              <a:rPr lang="en-GB" sz="1400" kern="0" dirty="0">
                <a:solidFill>
                  <a:srgbClr val="4D4D4F"/>
                </a:solidFill>
                <a:latin typeface="Arial Narrow"/>
              </a:rPr>
              <a:t>Steel</a:t>
            </a:r>
            <a:r>
              <a:rPr lang="hr-HR" sz="1400" kern="0" dirty="0">
                <a:solidFill>
                  <a:srgbClr val="4D4D4F"/>
                </a:solidFill>
                <a:latin typeface="Arial Narrow"/>
              </a:rPr>
              <a:t> -</a:t>
            </a:r>
            <a:r>
              <a:rPr lang="en-GB" sz="1400" kern="0" dirty="0">
                <a:solidFill>
                  <a:srgbClr val="4D4D4F"/>
                </a:solidFill>
                <a:latin typeface="Arial Narrow"/>
              </a:rPr>
              <a:t> 100% CO2 </a:t>
            </a:r>
            <a:r>
              <a:rPr lang="hr-HR" sz="1400" kern="0" dirty="0">
                <a:solidFill>
                  <a:srgbClr val="4D4D4F"/>
                </a:solidFill>
                <a:latin typeface="Arial Narrow"/>
              </a:rPr>
              <a:t>zavarivanje </a:t>
            </a:r>
            <a:endParaRPr lang="en-GB" sz="1400" kern="0" dirty="0">
              <a:solidFill>
                <a:srgbClr val="4D4D4F"/>
              </a:solidFill>
              <a:latin typeface="Arial Narrow"/>
            </a:endParaRPr>
          </a:p>
          <a:p>
            <a:pPr marL="358775" lvl="1" indent="-179388" algn="l">
              <a:lnSpc>
                <a:spcPct val="110000"/>
              </a:lnSpc>
              <a:spcBef>
                <a:spcPct val="20000"/>
              </a:spcBef>
              <a:buClr>
                <a:srgbClr val="E3001B"/>
              </a:buClr>
              <a:buFont typeface="Arial" charset="0"/>
              <a:buChar char="/"/>
            </a:pPr>
            <a:r>
              <a:rPr lang="en-GB" sz="1400" kern="0" dirty="0" err="1">
                <a:solidFill>
                  <a:srgbClr val="4D4D4F"/>
                </a:solidFill>
                <a:latin typeface="Arial Narrow"/>
              </a:rPr>
              <a:t>CrNi</a:t>
            </a:r>
            <a:r>
              <a:rPr lang="en-GB" sz="1400" kern="0" dirty="0">
                <a:solidFill>
                  <a:srgbClr val="4D4D4F"/>
                </a:solidFill>
                <a:latin typeface="Arial Narrow"/>
              </a:rPr>
              <a:t> </a:t>
            </a:r>
            <a:r>
              <a:rPr lang="hr-HR" sz="1400" kern="0" dirty="0">
                <a:solidFill>
                  <a:srgbClr val="4D4D4F"/>
                </a:solidFill>
                <a:latin typeface="Arial Narrow"/>
              </a:rPr>
              <a:t>čelici</a:t>
            </a:r>
            <a:r>
              <a:rPr lang="en-GB" sz="1400" kern="0" dirty="0">
                <a:solidFill>
                  <a:srgbClr val="4D4D4F"/>
                </a:solidFill>
                <a:latin typeface="Arial Narrow"/>
              </a:rPr>
              <a:t>, </a:t>
            </a:r>
            <a:r>
              <a:rPr lang="hr-HR" sz="1400" kern="0" dirty="0">
                <a:solidFill>
                  <a:srgbClr val="4D4D4F"/>
                </a:solidFill>
                <a:latin typeface="Arial Narrow"/>
              </a:rPr>
              <a:t>galvanizirani čelici</a:t>
            </a:r>
            <a:endParaRPr lang="en-GB" sz="1400" kern="0" dirty="0">
              <a:solidFill>
                <a:srgbClr val="4D4D4F"/>
              </a:solidFill>
              <a:latin typeface="Arial Narrow"/>
            </a:endParaRPr>
          </a:p>
          <a:p>
            <a:pPr marL="358775" lvl="1" indent="-179388" algn="l">
              <a:lnSpc>
                <a:spcPct val="110000"/>
              </a:lnSpc>
              <a:spcBef>
                <a:spcPct val="20000"/>
              </a:spcBef>
              <a:buClr>
                <a:srgbClr val="E3001B"/>
              </a:buClr>
              <a:buFont typeface="Arial" charset="0"/>
              <a:buChar char="/"/>
            </a:pPr>
            <a:r>
              <a:rPr lang="hr-HR" sz="1400" kern="0" dirty="0">
                <a:solidFill>
                  <a:srgbClr val="4D4D4F"/>
                </a:solidFill>
                <a:latin typeface="Arial Narrow"/>
              </a:rPr>
              <a:t>Korijenski prolaz</a:t>
            </a:r>
          </a:p>
          <a:p>
            <a:pPr marL="358775" lvl="1" indent="-179388" algn="l">
              <a:lnSpc>
                <a:spcPct val="110000"/>
              </a:lnSpc>
              <a:spcBef>
                <a:spcPct val="20000"/>
              </a:spcBef>
              <a:buClr>
                <a:srgbClr val="E3001B"/>
              </a:buClr>
              <a:buFont typeface="Arial" charset="0"/>
              <a:buChar char="/"/>
            </a:pPr>
            <a:r>
              <a:rPr lang="hr-HR" sz="1400" kern="0" dirty="0">
                <a:solidFill>
                  <a:srgbClr val="4D4D4F"/>
                </a:solidFill>
                <a:latin typeface="Arial Narrow"/>
              </a:rPr>
              <a:t>Navarivanje</a:t>
            </a:r>
            <a:endParaRPr lang="en-GB" sz="1400" kern="0" dirty="0">
              <a:solidFill>
                <a:srgbClr val="4D4D4F"/>
              </a:solidFill>
              <a:latin typeface="Arial Narrow"/>
            </a:endParaRPr>
          </a:p>
        </p:txBody>
      </p:sp>
    </p:spTree>
    <p:extLst>
      <p:ext uri="{BB962C8B-B14F-4D97-AF65-F5344CB8AC3E}">
        <p14:creationId xmlns:p14="http://schemas.microsoft.com/office/powerpoint/2010/main" val="3663670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hr-HR" dirty="0"/>
              <a:t>princip impulsnog luka</a:t>
            </a:r>
            <a:endParaRPr lang="en-US" dirty="0"/>
          </a:p>
        </p:txBody>
      </p:sp>
      <p:pic>
        <p:nvPicPr>
          <p:cNvPr id="3" name="Bildplatzhalt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230" b="4230"/>
          <a:stretch>
            <a:fillRect/>
          </a:stretch>
        </p:blipFill>
        <p:spPr/>
      </p:pic>
      <p:sp>
        <p:nvSpPr>
          <p:cNvPr id="5" name="Foliennummernplatzhalter 4"/>
          <p:cNvSpPr>
            <a:spLocks noGrp="1"/>
          </p:cNvSpPr>
          <p:nvPr>
            <p:ph type="sldNum" sz="quarter" idx="13"/>
          </p:nvPr>
        </p:nvSpPr>
        <p:spPr/>
        <p:txBody>
          <a:bodyPr/>
          <a:lstStyle/>
          <a:p>
            <a:pPr>
              <a:defRPr/>
            </a:pPr>
            <a:fld id="{717135C7-7A06-4A7B-B7C1-CAB504C7DEE1}" type="slidenum">
              <a:rPr lang="de-DE" smtClean="0"/>
              <a:pPr>
                <a:defRPr/>
              </a:pPr>
              <a:t>3</a:t>
            </a:fld>
            <a:endParaRPr lang="de-DE"/>
          </a:p>
        </p:txBody>
      </p:sp>
      <mc:AlternateContent xmlns:mc="http://schemas.openxmlformats.org/markup-compatibility/2006" xmlns:a14="http://schemas.microsoft.com/office/drawing/2010/main">
        <mc:Choice Requires="a14">
          <p:sp>
            <p:nvSpPr>
              <p:cNvPr id="8" name="Textfeld 7"/>
              <p:cNvSpPr txBox="1"/>
              <p:nvPr/>
            </p:nvSpPr>
            <p:spPr>
              <a:xfrm>
                <a:off x="539551" y="1859197"/>
                <a:ext cx="486363" cy="584775"/>
              </a:xfrm>
              <a:prstGeom prst="rect">
                <a:avLst/>
              </a:prstGeom>
              <a:solidFill>
                <a:schemeClr val="bg1"/>
              </a:solidFill>
            </p:spPr>
            <p:txBody>
              <a:bodyPr wrap="square" rtlCol="0">
                <a:spAutoFit/>
              </a:bodyPr>
              <a:lstStyle/>
              <a:p>
                <a:pPr/>
                <a14:m>
                  <m:oMathPara xmlns:m="http://schemas.openxmlformats.org/officeDocument/2006/math">
                    <m:oMathParaPr>
                      <m:jc m:val="right"/>
                    </m:oMathParaPr>
                    <m:oMath xmlns:m="http://schemas.openxmlformats.org/officeDocument/2006/math">
                      <m:d>
                        <m:dPr>
                          <m:begChr m:val="["/>
                          <m:endChr m:val="]"/>
                          <m:ctrlPr>
                            <a:rPr lang="de-DE" sz="1600" i="1" dirty="0" smtClean="0">
                              <a:latin typeface="Cambria Math" panose="02040503050406030204" pitchFamily="18" charset="0"/>
                            </a:rPr>
                          </m:ctrlPr>
                        </m:dPr>
                        <m:e>
                          <m:r>
                            <m:rPr>
                              <m:nor/>
                            </m:rPr>
                            <a:rPr lang="de-DE" sz="1600" dirty="0">
                              <a:solidFill>
                                <a:srgbClr val="FF0000"/>
                              </a:solidFill>
                            </a:rPr>
                            <m:t>I</m:t>
                          </m:r>
                          <m:r>
                            <m:rPr>
                              <m:nor/>
                            </m:rPr>
                            <a:rPr lang="de-DE" sz="1600" dirty="0"/>
                            <m:t>/</m:t>
                          </m:r>
                          <m:r>
                            <m:rPr>
                              <m:nor/>
                            </m:rPr>
                            <a:rPr lang="de-DE" sz="1600" dirty="0">
                              <a:solidFill>
                                <a:srgbClr val="6699FF"/>
                              </a:solidFill>
                            </a:rPr>
                            <m:t>U</m:t>
                          </m:r>
                        </m:e>
                      </m:d>
                    </m:oMath>
                  </m:oMathPara>
                </a14:m>
                <a:endParaRPr lang="de-DE" sz="1600" dirty="0">
                  <a:solidFill>
                    <a:srgbClr val="6699FF"/>
                  </a:solidFill>
                  <a:latin typeface="+mn-lt"/>
                </a:endParaRPr>
              </a:p>
              <a:p>
                <a:endParaRPr lang="de-DE" sz="1600" dirty="0">
                  <a:latin typeface="+mn-lt"/>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539551" y="1859197"/>
                <a:ext cx="486363" cy="584775"/>
              </a:xfrm>
              <a:prstGeom prst="rect">
                <a:avLst/>
              </a:prstGeom>
              <a:blipFill rotWithShape="1">
                <a:blip r:embed="rId4"/>
                <a:stretch>
                  <a:fillRect r="-2532"/>
                </a:stretch>
              </a:blipFill>
            </p:spPr>
            <p:txBody>
              <a:bodyPr/>
              <a:lstStyle/>
              <a:p>
                <a:r>
                  <a:rPr lang="de-DE">
                    <a:noFill/>
                  </a:rPr>
                  <a:t> </a:t>
                </a:r>
              </a:p>
            </p:txBody>
          </p:sp>
        </mc:Fallback>
      </mc:AlternateContent>
      <p:sp>
        <p:nvSpPr>
          <p:cNvPr id="7" name="Rechteck 6"/>
          <p:cNvSpPr/>
          <p:nvPr/>
        </p:nvSpPr>
        <p:spPr bwMode="auto">
          <a:xfrm>
            <a:off x="1115615" y="4653135"/>
            <a:ext cx="1027399" cy="985077"/>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0" name="Rechteck 9"/>
          <p:cNvSpPr/>
          <p:nvPr/>
        </p:nvSpPr>
        <p:spPr bwMode="auto">
          <a:xfrm>
            <a:off x="2607485" y="4653134"/>
            <a:ext cx="1027399" cy="985077"/>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1" name="Rechteck 10"/>
          <p:cNvSpPr/>
          <p:nvPr/>
        </p:nvSpPr>
        <p:spPr bwMode="auto">
          <a:xfrm>
            <a:off x="4105006" y="4653723"/>
            <a:ext cx="1027399" cy="985077"/>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 name="Rechteck 11"/>
          <p:cNvSpPr/>
          <p:nvPr/>
        </p:nvSpPr>
        <p:spPr bwMode="auto">
          <a:xfrm>
            <a:off x="5598997" y="4654311"/>
            <a:ext cx="1027399" cy="985077"/>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3" name="Rechteck 12"/>
          <p:cNvSpPr/>
          <p:nvPr/>
        </p:nvSpPr>
        <p:spPr bwMode="auto">
          <a:xfrm>
            <a:off x="7092280" y="4653133"/>
            <a:ext cx="1027399" cy="985077"/>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nvGrpSpPr>
          <p:cNvPr id="4" name="Gruppieren 3"/>
          <p:cNvGrpSpPr/>
          <p:nvPr/>
        </p:nvGrpSpPr>
        <p:grpSpPr>
          <a:xfrm>
            <a:off x="1115817" y="4653131"/>
            <a:ext cx="7013304" cy="986256"/>
            <a:chOff x="1115817" y="4653131"/>
            <a:chExt cx="7013304" cy="986256"/>
          </a:xfrm>
        </p:grpSpPr>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817" y="4654310"/>
              <a:ext cx="1027197" cy="983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7485" y="4653132"/>
              <a:ext cx="1028411" cy="98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7176" y="4653136"/>
              <a:ext cx="1043058" cy="98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9554" y="4653131"/>
              <a:ext cx="1046284" cy="98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2837" y="4653131"/>
              <a:ext cx="1046284" cy="983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Content Placeholder 8">
            <a:extLst>
              <a:ext uri="{FF2B5EF4-FFF2-40B4-BE49-F238E27FC236}">
                <a16:creationId xmlns:a16="http://schemas.microsoft.com/office/drawing/2014/main" id="{62533FFD-F9C6-4649-A1B3-1965CC764CCA}"/>
              </a:ext>
            </a:extLst>
          </p:cNvPr>
          <p:cNvSpPr>
            <a:spLocks noGrp="1"/>
          </p:cNvSpPr>
          <p:nvPr>
            <p:ph sz="half" idx="2"/>
          </p:nvPr>
        </p:nvSpPr>
        <p:spPr/>
        <p:txBody>
          <a:bodyPr/>
          <a:lstStyle/>
          <a:p>
            <a:endParaRPr lang="hr-HR"/>
          </a:p>
        </p:txBody>
      </p:sp>
    </p:spTree>
    <p:extLst>
      <p:ext uri="{BB962C8B-B14F-4D97-AF65-F5344CB8AC3E}">
        <p14:creationId xmlns:p14="http://schemas.microsoft.com/office/powerpoint/2010/main" val="203133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hr-HR" dirty="0"/>
              <a:t>Princip pmc luka </a:t>
            </a:r>
            <a:r>
              <a:rPr lang="en-US" dirty="0"/>
              <a:t>+ </a:t>
            </a:r>
            <a:r>
              <a:rPr lang="hr-HR" dirty="0"/>
              <a:t>stabilizator visine luka</a:t>
            </a:r>
            <a:endParaRPr lang="en-US" dirty="0"/>
          </a:p>
        </p:txBody>
      </p:sp>
      <p:sp>
        <p:nvSpPr>
          <p:cNvPr id="14339" name="Inhaltsplatzhalter 2"/>
          <p:cNvSpPr>
            <a:spLocks noGrp="1"/>
          </p:cNvSpPr>
          <p:nvPr>
            <p:ph sz="half" idx="2"/>
          </p:nvPr>
        </p:nvSpPr>
        <p:spPr/>
        <p:txBody>
          <a:bodyPr/>
          <a:lstStyle/>
          <a:p>
            <a:pPr marL="0" indent="0"/>
            <a:r>
              <a:rPr lang="hr-HR" altLang="de-DE" dirty="0"/>
              <a:t>PMC dodaje kratke spojeve kako bi se povećala stabilnost luka, brzina zavarivanja i penetracija.</a:t>
            </a:r>
            <a:endParaRPr lang="en-US" altLang="de-DE" dirty="0"/>
          </a:p>
          <a:p>
            <a:pPr marL="0" indent="0"/>
            <a:endParaRPr lang="en-US" altLang="de-DE" dirty="0"/>
          </a:p>
        </p:txBody>
      </p:sp>
      <p:pic>
        <p:nvPicPr>
          <p:cNvPr id="3" name="Bildplatzhalt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230" b="4230"/>
          <a:stretch>
            <a:fillRect/>
          </a:stretch>
        </p:blipFill>
        <p:spPr/>
      </p:pic>
      <p:sp>
        <p:nvSpPr>
          <p:cNvPr id="5" name="Foliennummernplatzhalter 4"/>
          <p:cNvSpPr>
            <a:spLocks noGrp="1"/>
          </p:cNvSpPr>
          <p:nvPr>
            <p:ph type="sldNum" sz="quarter" idx="13"/>
          </p:nvPr>
        </p:nvSpPr>
        <p:spPr/>
        <p:txBody>
          <a:bodyPr/>
          <a:lstStyle/>
          <a:p>
            <a:pPr>
              <a:defRPr/>
            </a:pPr>
            <a:fld id="{717135C7-7A06-4A7B-B7C1-CAB504C7DEE1}" type="slidenum">
              <a:rPr lang="de-DE" smtClean="0"/>
              <a:pPr>
                <a:defRPr/>
              </a:pPr>
              <a:t>4</a:t>
            </a:fld>
            <a:endParaRPr lang="de-DE"/>
          </a:p>
        </p:txBody>
      </p:sp>
      <mc:AlternateContent xmlns:mc="http://schemas.openxmlformats.org/markup-compatibility/2006" xmlns:a14="http://schemas.microsoft.com/office/drawing/2010/main">
        <mc:Choice Requires="a14">
          <p:sp>
            <p:nvSpPr>
              <p:cNvPr id="8" name="Textfeld 7"/>
              <p:cNvSpPr txBox="1"/>
              <p:nvPr/>
            </p:nvSpPr>
            <p:spPr>
              <a:xfrm>
                <a:off x="539551" y="1859197"/>
                <a:ext cx="486363" cy="584775"/>
              </a:xfrm>
              <a:prstGeom prst="rect">
                <a:avLst/>
              </a:prstGeom>
              <a:solidFill>
                <a:schemeClr val="bg1"/>
              </a:solidFill>
            </p:spPr>
            <p:txBody>
              <a:bodyPr wrap="square" rtlCol="0">
                <a:spAutoFit/>
              </a:bodyPr>
              <a:lstStyle/>
              <a:p>
                <a:pPr/>
                <a14:m>
                  <m:oMathPara xmlns:m="http://schemas.openxmlformats.org/officeDocument/2006/math">
                    <m:oMathParaPr>
                      <m:jc m:val="right"/>
                    </m:oMathParaPr>
                    <m:oMath xmlns:m="http://schemas.openxmlformats.org/officeDocument/2006/math">
                      <m:d>
                        <m:dPr>
                          <m:begChr m:val="["/>
                          <m:endChr m:val="]"/>
                          <m:ctrlPr>
                            <a:rPr lang="de-DE" sz="1600" i="1" dirty="0" smtClean="0">
                              <a:latin typeface="Cambria Math" panose="02040503050406030204" pitchFamily="18" charset="0"/>
                            </a:rPr>
                          </m:ctrlPr>
                        </m:dPr>
                        <m:e>
                          <m:r>
                            <m:rPr>
                              <m:nor/>
                            </m:rPr>
                            <a:rPr lang="de-DE" sz="1600" dirty="0">
                              <a:solidFill>
                                <a:srgbClr val="FF0000"/>
                              </a:solidFill>
                            </a:rPr>
                            <m:t>I</m:t>
                          </m:r>
                          <m:r>
                            <m:rPr>
                              <m:nor/>
                            </m:rPr>
                            <a:rPr lang="de-DE" sz="1600" dirty="0"/>
                            <m:t>/</m:t>
                          </m:r>
                          <m:r>
                            <m:rPr>
                              <m:nor/>
                            </m:rPr>
                            <a:rPr lang="de-DE" sz="1600" dirty="0">
                              <a:solidFill>
                                <a:srgbClr val="6699FF"/>
                              </a:solidFill>
                            </a:rPr>
                            <m:t>U</m:t>
                          </m:r>
                        </m:e>
                      </m:d>
                    </m:oMath>
                  </m:oMathPara>
                </a14:m>
                <a:endParaRPr lang="de-DE" sz="1600" dirty="0">
                  <a:solidFill>
                    <a:srgbClr val="6699FF"/>
                  </a:solidFill>
                  <a:latin typeface="+mn-lt"/>
                </a:endParaRPr>
              </a:p>
              <a:p>
                <a:endParaRPr lang="de-DE" sz="1600" dirty="0">
                  <a:latin typeface="+mn-lt"/>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539551" y="1859197"/>
                <a:ext cx="486363" cy="584775"/>
              </a:xfrm>
              <a:prstGeom prst="rect">
                <a:avLst/>
              </a:prstGeom>
              <a:blipFill rotWithShape="1">
                <a:blip r:embed="rId4"/>
                <a:stretch>
                  <a:fillRect r="-2532"/>
                </a:stretch>
              </a:blipFill>
            </p:spPr>
            <p:txBody>
              <a:bodyPr/>
              <a:lstStyle/>
              <a:p>
                <a:r>
                  <a:rPr lang="de-DE">
                    <a:noFill/>
                  </a:rPr>
                  <a:t> </a:t>
                </a:r>
              </a:p>
            </p:txBody>
          </p:sp>
        </mc:Fallback>
      </mc:AlternateContent>
      <p:sp>
        <p:nvSpPr>
          <p:cNvPr id="7" name="Rechteck 6"/>
          <p:cNvSpPr/>
          <p:nvPr/>
        </p:nvSpPr>
        <p:spPr bwMode="auto">
          <a:xfrm>
            <a:off x="1094561" y="4653135"/>
            <a:ext cx="1029167" cy="982832"/>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0" name="Rechteck 9"/>
          <p:cNvSpPr/>
          <p:nvPr/>
        </p:nvSpPr>
        <p:spPr bwMode="auto">
          <a:xfrm>
            <a:off x="2293124" y="4653135"/>
            <a:ext cx="1029167" cy="982832"/>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1" name="Rechteck 10"/>
          <p:cNvSpPr/>
          <p:nvPr/>
        </p:nvSpPr>
        <p:spPr bwMode="auto">
          <a:xfrm>
            <a:off x="3489096" y="4652569"/>
            <a:ext cx="1029167" cy="982832"/>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 name="Rechteck 11"/>
          <p:cNvSpPr/>
          <p:nvPr/>
        </p:nvSpPr>
        <p:spPr bwMode="auto">
          <a:xfrm>
            <a:off x="4685165" y="4653135"/>
            <a:ext cx="1029167" cy="982832"/>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3" name="Rechteck 12"/>
          <p:cNvSpPr/>
          <p:nvPr/>
        </p:nvSpPr>
        <p:spPr bwMode="auto">
          <a:xfrm>
            <a:off x="5887935" y="4652568"/>
            <a:ext cx="1029167" cy="982832"/>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4" name="Rechteck 13"/>
          <p:cNvSpPr/>
          <p:nvPr/>
        </p:nvSpPr>
        <p:spPr bwMode="auto">
          <a:xfrm>
            <a:off x="7090706" y="4652002"/>
            <a:ext cx="1029167" cy="982832"/>
          </a:xfrm>
          <a:prstGeom prst="rect">
            <a:avLst/>
          </a:prstGeom>
          <a:solidFill>
            <a:schemeClr val="bg1"/>
          </a:solidFill>
          <a:ln w="25400" cap="flat" cmpd="sng" algn="ctr">
            <a:solidFill>
              <a:schemeClr val="bg1"/>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3" name="Ellipse 22"/>
          <p:cNvSpPr/>
          <p:nvPr/>
        </p:nvSpPr>
        <p:spPr bwMode="auto">
          <a:xfrm>
            <a:off x="4067944" y="2924944"/>
            <a:ext cx="936104" cy="864096"/>
          </a:xfrm>
          <a:prstGeom prst="ellipse">
            <a:avLst/>
          </a:prstGeom>
          <a:noFill/>
          <a:ln w="25400" cap="flat" cmpd="sng" algn="ctr">
            <a:solidFill>
              <a:schemeClr val="accent4">
                <a:lumMod val="75000"/>
              </a:schemeClr>
            </a:solidFill>
            <a:prstDash val="sysDot"/>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nvGrpSpPr>
          <p:cNvPr id="14345" name="Gruppieren 14344"/>
          <p:cNvGrpSpPr/>
          <p:nvPr/>
        </p:nvGrpSpPr>
        <p:grpSpPr>
          <a:xfrm>
            <a:off x="4205033" y="1330332"/>
            <a:ext cx="3952420" cy="2332164"/>
            <a:chOff x="4205033" y="1330332"/>
            <a:chExt cx="3952420" cy="2332164"/>
          </a:xfrm>
        </p:grpSpPr>
        <p:cxnSp>
          <p:nvCxnSpPr>
            <p:cNvPr id="29" name="Gerade Verbindung 28"/>
            <p:cNvCxnSpPr>
              <a:stCxn id="23" idx="1"/>
            </p:cNvCxnSpPr>
            <p:nvPr/>
          </p:nvCxnSpPr>
          <p:spPr bwMode="auto">
            <a:xfrm flipV="1">
              <a:off x="4205033" y="1330333"/>
              <a:ext cx="1155677" cy="1721155"/>
            </a:xfrm>
            <a:prstGeom prst="line">
              <a:avLst/>
            </a:prstGeom>
            <a:solidFill>
              <a:schemeClr val="accent1"/>
            </a:solidFill>
            <a:ln w="25400" cap="flat" cmpd="sng" algn="ctr">
              <a:solidFill>
                <a:schemeClr val="accent4">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a:stCxn id="23" idx="5"/>
            </p:cNvCxnSpPr>
            <p:nvPr/>
          </p:nvCxnSpPr>
          <p:spPr bwMode="auto">
            <a:xfrm flipV="1">
              <a:off x="4866959" y="3068960"/>
              <a:ext cx="3290494" cy="593536"/>
            </a:xfrm>
            <a:prstGeom prst="line">
              <a:avLst/>
            </a:prstGeom>
            <a:solidFill>
              <a:schemeClr val="accent1"/>
            </a:solidFill>
            <a:ln w="25400" cap="flat" cmpd="sng" algn="ctr">
              <a:solidFill>
                <a:schemeClr val="accent4">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341" name="Gruppieren 14340"/>
            <p:cNvGrpSpPr/>
            <p:nvPr/>
          </p:nvGrpSpPr>
          <p:grpSpPr>
            <a:xfrm>
              <a:off x="5360710" y="1330332"/>
              <a:ext cx="2796743" cy="1738628"/>
              <a:chOff x="3543527" y="-747464"/>
              <a:chExt cx="3653301" cy="2117380"/>
            </a:xfrm>
          </p:grpSpPr>
          <p:sp>
            <p:nvSpPr>
              <p:cNvPr id="27" name="Rechteck 26"/>
              <p:cNvSpPr/>
              <p:nvPr/>
            </p:nvSpPr>
            <p:spPr bwMode="auto">
              <a:xfrm>
                <a:off x="3543527" y="-747464"/>
                <a:ext cx="3653301" cy="2117380"/>
              </a:xfrm>
              <a:prstGeom prst="rect">
                <a:avLst/>
              </a:prstGeom>
              <a:solidFill>
                <a:schemeClr val="accent4">
                  <a:lumMod val="75000"/>
                </a:schemeClr>
              </a:solidFill>
              <a:ln w="25400" cap="flat" cmpd="sng" algn="ctr">
                <a:solidFill>
                  <a:schemeClr val="accent4">
                    <a:lumMod val="75000"/>
                  </a:schemeClr>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3163" y="-699785"/>
                <a:ext cx="1741554" cy="2030117"/>
              </a:xfrm>
              <a:prstGeom prst="rect">
                <a:avLst/>
              </a:prstGeom>
              <a:noFill/>
              <a:ln w="19050">
                <a:no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8622" y="-699785"/>
                <a:ext cx="1741555" cy="203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 name="Gruppieren 3"/>
          <p:cNvGrpSpPr/>
          <p:nvPr/>
        </p:nvGrpSpPr>
        <p:grpSpPr>
          <a:xfrm>
            <a:off x="1094562" y="4652001"/>
            <a:ext cx="7025311" cy="983965"/>
            <a:chOff x="1094562" y="4652001"/>
            <a:chExt cx="7025311" cy="983965"/>
          </a:xfrm>
        </p:grpSpPr>
        <p:pic>
          <p:nvPicPr>
            <p:cNvPr id="3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4562" y="4652002"/>
              <a:ext cx="1029166" cy="98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3124" y="4654411"/>
              <a:ext cx="1029167" cy="98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5165" y="4652001"/>
              <a:ext cx="1038963" cy="98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9096" y="4654709"/>
              <a:ext cx="1029167" cy="98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7935" y="4652003"/>
              <a:ext cx="1029167" cy="98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0705" y="4654708"/>
              <a:ext cx="1029168" cy="98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772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4345"/>
                                        </p:tgtEl>
                                        <p:attrNameLst>
                                          <p:attrName>style.visibility</p:attrName>
                                        </p:attrNameLst>
                                      </p:cBhvr>
                                      <p:to>
                                        <p:strVal val="visible"/>
                                      </p:to>
                                    </p:set>
                                    <p:animEffect transition="in" filter="randombar(horizontal)">
                                      <p:cBhvr>
                                        <p:cTn id="47"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Puls</a:t>
            </a:r>
            <a:r>
              <a:rPr lang="en-US" dirty="0"/>
              <a:t> vs </a:t>
            </a:r>
            <a:r>
              <a:rPr lang="en-US" dirty="0" err="1"/>
              <a:t>Pmc</a:t>
            </a:r>
            <a:r>
              <a:rPr lang="en-US" dirty="0"/>
              <a:t> </a:t>
            </a:r>
            <a:r>
              <a:rPr lang="hr-HR" dirty="0"/>
              <a:t>+ stabilizator visine luka</a:t>
            </a:r>
            <a:endParaRPr lang="en-US" dirty="0"/>
          </a:p>
        </p:txBody>
      </p:sp>
      <p:pic>
        <p:nvPicPr>
          <p:cNvPr id="8" name="Puls vs PMC with arc length stabilizer.wm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2111375" y="1763713"/>
            <a:ext cx="5195888" cy="3897312"/>
          </a:xfrm>
        </p:spPr>
      </p:pic>
      <p:sp>
        <p:nvSpPr>
          <p:cNvPr id="6" name="Foliennummernplatzhalter 5"/>
          <p:cNvSpPr>
            <a:spLocks noGrp="1"/>
          </p:cNvSpPr>
          <p:nvPr>
            <p:ph type="sldNum" sz="quarter" idx="14"/>
          </p:nvPr>
        </p:nvSpPr>
        <p:spPr/>
        <p:txBody>
          <a:bodyPr/>
          <a:lstStyle/>
          <a:p>
            <a:pPr>
              <a:defRPr/>
            </a:pPr>
            <a:fld id="{A3DCD88B-A24D-4037-A258-569D09E40853}" type="slidenum">
              <a:rPr lang="de-DE" smtClean="0"/>
              <a:pPr>
                <a:defRPr/>
              </a:pPr>
              <a:t>5</a:t>
            </a:fld>
            <a:endParaRPr lang="de-DE"/>
          </a:p>
        </p:txBody>
      </p:sp>
    </p:spTree>
    <p:extLst>
      <p:ext uri="{BB962C8B-B14F-4D97-AF65-F5344CB8AC3E}">
        <p14:creationId xmlns:p14="http://schemas.microsoft.com/office/powerpoint/2010/main" val="2041761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Grafik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4686300"/>
            <a:ext cx="7888288"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2"/>
          <p:cNvSpPr>
            <a:spLocks noGrp="1" noChangeArrowheads="1"/>
          </p:cNvSpPr>
          <p:nvPr>
            <p:ph type="title"/>
          </p:nvPr>
        </p:nvSpPr>
        <p:spPr>
          <a:xfrm>
            <a:off x="700088" y="682625"/>
            <a:ext cx="7870825" cy="801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hr-HR" altLang="de-DE" dirty="0"/>
              <a:t>Stabilizator penetracije </a:t>
            </a:r>
            <a:r>
              <a:rPr lang="en-US" altLang="de-DE" dirty="0"/>
              <a:t>“OFF”</a:t>
            </a:r>
            <a:r>
              <a:rPr lang="hr-HR" altLang="de-DE" dirty="0"/>
              <a:t> (Impuls)</a:t>
            </a:r>
            <a:endParaRPr lang="en-US" altLang="de-DE" dirty="0"/>
          </a:p>
        </p:txBody>
      </p:sp>
      <p:sp>
        <p:nvSpPr>
          <p:cNvPr id="547843" name="Rectangle 3"/>
          <p:cNvSpPr>
            <a:spLocks noGrp="1"/>
          </p:cNvSpPr>
          <p:nvPr>
            <p:ph idx="1"/>
          </p:nvPr>
        </p:nvSpPr>
        <p:spPr>
          <a:xfrm>
            <a:off x="666750" y="1412875"/>
            <a:ext cx="4816475" cy="3087688"/>
          </a:xfrm>
        </p:spPr>
        <p:txBody>
          <a:bodyPr/>
          <a:lstStyle/>
          <a:p>
            <a:pPr lvl="1" eaLnBrk="1" hangingPunct="1">
              <a:spcBef>
                <a:spcPct val="50000"/>
              </a:spcBef>
              <a:defRPr/>
            </a:pPr>
            <a:r>
              <a:rPr lang="hr-HR" sz="1600" b="1" dirty="0"/>
              <a:t>Promjena slobodnog kraja žice (CTWD) uzrokuje promjenu jakosti struje u karakterističnim linijama sa konstantnim naponom (CV karakteristika)</a:t>
            </a:r>
            <a:endParaRPr lang="en-US" altLang="de-DE" sz="1600" b="1" dirty="0"/>
          </a:p>
          <a:p>
            <a:pPr lvl="1" eaLnBrk="1" hangingPunct="1">
              <a:spcBef>
                <a:spcPct val="50000"/>
              </a:spcBef>
              <a:defRPr/>
            </a:pPr>
            <a:r>
              <a:rPr lang="hr-HR" sz="1600" b="1" dirty="0"/>
              <a:t>Dubina penetracije je uglavnom određena sa strujom zavarivanja </a:t>
            </a:r>
            <a:endParaRPr lang="en-US" altLang="de-DE" sz="1600" b="1" dirty="0"/>
          </a:p>
          <a:p>
            <a:pPr lvl="1" eaLnBrk="1" hangingPunct="1">
              <a:spcBef>
                <a:spcPct val="50000"/>
              </a:spcBef>
              <a:defRPr/>
            </a:pPr>
            <a:r>
              <a:rPr lang="hr-HR" altLang="de-DE" sz="1600" b="1" dirty="0"/>
              <a:t>Primjer</a:t>
            </a:r>
            <a:r>
              <a:rPr lang="en-US" altLang="de-DE" sz="1600" b="1" dirty="0"/>
              <a:t>: Macro: </a:t>
            </a:r>
            <a:r>
              <a:rPr lang="hr-HR" altLang="de-DE" sz="1600" b="1" dirty="0"/>
              <a:t>Stabilizator penetracije </a:t>
            </a:r>
            <a:r>
              <a:rPr lang="en-US" altLang="de-DE" sz="1600" b="1" dirty="0"/>
              <a:t>= Off / 0</a:t>
            </a:r>
            <a:r>
              <a:rPr lang="hr-HR" altLang="de-DE" sz="1600" b="1" dirty="0"/>
              <a:t> </a:t>
            </a:r>
            <a:r>
              <a:rPr lang="en-US" altLang="de-DE" sz="1600" b="1" dirty="0"/>
              <a:t>m/min</a:t>
            </a:r>
            <a:r>
              <a:rPr lang="en-US" altLang="de-DE" sz="1400" b="1" dirty="0"/>
              <a:t>	              </a:t>
            </a:r>
          </a:p>
          <a:p>
            <a:pPr marL="179387" lvl="1" indent="0" eaLnBrk="1" hangingPunct="1">
              <a:spcBef>
                <a:spcPct val="50000"/>
              </a:spcBef>
              <a:buFont typeface="Arial" charset="0"/>
              <a:buNone/>
              <a:defRPr/>
            </a:pPr>
            <a:r>
              <a:rPr lang="en-US" altLang="de-DE" sz="1400" b="1" dirty="0"/>
              <a:t>     Po</a:t>
            </a:r>
            <a:r>
              <a:rPr lang="hr-HR" altLang="de-DE" sz="1400" b="1" dirty="0"/>
              <a:t>z</a:t>
            </a:r>
            <a:r>
              <a:rPr lang="en-US" altLang="de-DE" sz="1400" b="1" dirty="0"/>
              <a:t>.</a:t>
            </a:r>
            <a:r>
              <a:rPr lang="hr-HR" altLang="de-DE" sz="1400" b="1" dirty="0"/>
              <a:t> </a:t>
            </a:r>
            <a:r>
              <a:rPr lang="en-US" altLang="de-DE" sz="1400" b="1" dirty="0"/>
              <a:t>2: 	CTWD = 20</a:t>
            </a:r>
            <a:r>
              <a:rPr lang="hr-HR" altLang="de-DE" sz="1400" b="1" dirty="0"/>
              <a:t> </a:t>
            </a:r>
            <a:r>
              <a:rPr lang="en-US" altLang="de-DE" sz="1400" b="1" dirty="0"/>
              <a:t>mm	Po</a:t>
            </a:r>
            <a:r>
              <a:rPr lang="hr-HR" altLang="de-DE" sz="1400" b="1" dirty="0"/>
              <a:t>z. </a:t>
            </a:r>
            <a:r>
              <a:rPr lang="en-US" altLang="de-DE" sz="1400" b="1" dirty="0"/>
              <a:t>1: CTWD = 10</a:t>
            </a:r>
            <a:r>
              <a:rPr lang="hr-HR" altLang="de-DE" sz="1400" b="1" dirty="0"/>
              <a:t> </a:t>
            </a:r>
            <a:r>
              <a:rPr lang="en-US" altLang="de-DE" sz="1400" b="1" dirty="0"/>
              <a:t>mm                                	</a:t>
            </a:r>
            <a:r>
              <a:rPr lang="en-US" altLang="de-DE" sz="1400" b="1" dirty="0" err="1"/>
              <a:t>vd</a:t>
            </a:r>
            <a:r>
              <a:rPr lang="en-US" altLang="de-DE" sz="1400" b="1" dirty="0"/>
              <a:t>    </a:t>
            </a:r>
            <a:r>
              <a:rPr lang="hr-HR" altLang="de-DE" sz="1400" b="1" dirty="0"/>
              <a:t>    </a:t>
            </a:r>
            <a:r>
              <a:rPr lang="en-US" altLang="de-DE" sz="1400" b="1" dirty="0"/>
              <a:t>= 21 m/min	             </a:t>
            </a:r>
            <a:r>
              <a:rPr lang="en-US" altLang="de-DE" sz="1400" b="1" dirty="0" err="1"/>
              <a:t>vd</a:t>
            </a:r>
            <a:r>
              <a:rPr lang="en-US" altLang="de-DE" sz="1400" b="1" dirty="0"/>
              <a:t>	  = 21 m/min      	</a:t>
            </a:r>
            <a:r>
              <a:rPr lang="en-US" altLang="de-DE" sz="1400" b="1" dirty="0" err="1"/>
              <a:t>Penetra</a:t>
            </a:r>
            <a:r>
              <a:rPr lang="hr-HR" altLang="de-DE" sz="1400" b="1" dirty="0"/>
              <a:t>cija</a:t>
            </a:r>
            <a:r>
              <a:rPr lang="en-US" altLang="de-DE" sz="1400" b="1" dirty="0"/>
              <a:t> = 3.4</a:t>
            </a:r>
            <a:r>
              <a:rPr lang="hr-HR" altLang="de-DE" sz="1400" b="1" dirty="0"/>
              <a:t> </a:t>
            </a:r>
            <a:r>
              <a:rPr lang="en-US" altLang="de-DE" sz="1400" b="1" dirty="0"/>
              <a:t>mm	             </a:t>
            </a:r>
            <a:r>
              <a:rPr lang="en-US" altLang="de-DE" sz="1400" b="1" dirty="0" err="1"/>
              <a:t>Penetra</a:t>
            </a:r>
            <a:r>
              <a:rPr lang="hr-HR" altLang="de-DE" sz="1400" b="1" dirty="0"/>
              <a:t>cija</a:t>
            </a:r>
            <a:r>
              <a:rPr lang="en-US" altLang="de-DE" sz="1400" b="1" dirty="0"/>
              <a:t> = 4.2 mm</a:t>
            </a:r>
          </a:p>
        </p:txBody>
      </p:sp>
      <p:sp>
        <p:nvSpPr>
          <p:cNvPr id="4" name="Foliennummernplatzhalter 3"/>
          <p:cNvSpPr>
            <a:spLocks noGrp="1"/>
          </p:cNvSpPr>
          <p:nvPr>
            <p:ph type="sldNum" sz="quarter" idx="10"/>
          </p:nvPr>
        </p:nvSpPr>
        <p:spPr/>
        <p:txBody>
          <a:bodyPr/>
          <a:lstStyle/>
          <a:p>
            <a:pPr>
              <a:defRPr/>
            </a:pPr>
            <a:fld id="{870CE80C-BDDF-4353-80D3-0EF7B921756F}" type="slidenum">
              <a:rPr lang="de-DE" altLang="de-DE"/>
              <a:pPr>
                <a:defRPr/>
              </a:pPr>
              <a:t>6</a:t>
            </a:fld>
            <a:endParaRPr lang="de-DE" altLang="de-DE" dirty="0"/>
          </a:p>
        </p:txBody>
      </p:sp>
      <p:sp>
        <p:nvSpPr>
          <p:cNvPr id="30726" name="Textfeld 2"/>
          <p:cNvSpPr txBox="1">
            <a:spLocks noChangeArrowheads="1"/>
          </p:cNvSpPr>
          <p:nvPr/>
        </p:nvSpPr>
        <p:spPr bwMode="auto">
          <a:xfrm>
            <a:off x="692150" y="6105525"/>
            <a:ext cx="78978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000" dirty="0">
                <a:solidFill>
                  <a:srgbClr val="4D4D4F"/>
                </a:solidFill>
                <a:latin typeface="Arial Narrow" pitchFamily="34" charset="0"/>
              </a:rPr>
              <a:t>PGM2851 / „Steel dynamic PMC“ / G3Si1 ø1,0mm / 82% Ar 18%CO</a:t>
            </a:r>
            <a:r>
              <a:rPr lang="de-DE" altLang="de-DE" sz="800" dirty="0">
                <a:solidFill>
                  <a:srgbClr val="4D4D4F"/>
                </a:solidFill>
                <a:latin typeface="Arial Narrow" pitchFamily="34" charset="0"/>
              </a:rPr>
              <a:t>2</a:t>
            </a:r>
            <a:r>
              <a:rPr lang="de-DE" altLang="de-DE" sz="1000" dirty="0">
                <a:solidFill>
                  <a:srgbClr val="4D4D4F"/>
                </a:solidFill>
                <a:latin typeface="Arial Narrow" pitchFamily="34" charset="0"/>
              </a:rPr>
              <a:t> / CTWD 10mm </a:t>
            </a:r>
            <a:r>
              <a:rPr lang="hr-HR" altLang="de-DE" sz="1000" dirty="0">
                <a:solidFill>
                  <a:srgbClr val="4D4D4F"/>
                </a:solidFill>
                <a:latin typeface="Arial Narrow" pitchFamily="34" charset="0"/>
              </a:rPr>
              <a:t>do</a:t>
            </a:r>
            <a:r>
              <a:rPr lang="de-DE" altLang="de-DE" sz="1000" dirty="0">
                <a:solidFill>
                  <a:srgbClr val="4D4D4F"/>
                </a:solidFill>
                <a:latin typeface="Arial Narrow" pitchFamily="34" charset="0"/>
              </a:rPr>
              <a:t> 20mm / </a:t>
            </a:r>
            <a:r>
              <a:rPr lang="hr-HR" altLang="de-DE" sz="1000" dirty="0">
                <a:solidFill>
                  <a:srgbClr val="4D4D4F"/>
                </a:solidFill>
                <a:latin typeface="Arial Narrow" pitchFamily="34" charset="0"/>
              </a:rPr>
              <a:t>Brzina zavarivanja</a:t>
            </a:r>
            <a:r>
              <a:rPr lang="de-DE" altLang="de-DE" sz="1000" dirty="0">
                <a:solidFill>
                  <a:srgbClr val="4D4D4F"/>
                </a:solidFill>
                <a:latin typeface="Arial Narrow" pitchFamily="34" charset="0"/>
              </a:rPr>
              <a:t> 100cm/min</a:t>
            </a:r>
          </a:p>
        </p:txBody>
      </p:sp>
      <p:grpSp>
        <p:nvGrpSpPr>
          <p:cNvPr id="30727" name="Gruppieren 8"/>
          <p:cNvGrpSpPr>
            <a:grpSpLocks/>
          </p:cNvGrpSpPr>
          <p:nvPr/>
        </p:nvGrpSpPr>
        <p:grpSpPr bwMode="auto">
          <a:xfrm>
            <a:off x="6137275" y="4941888"/>
            <a:ext cx="268288" cy="276225"/>
            <a:chOff x="5378350" y="4221088"/>
            <a:chExt cx="267866" cy="276999"/>
          </a:xfrm>
        </p:grpSpPr>
        <p:sp>
          <p:nvSpPr>
            <p:cNvPr id="30733" name="Ellipse 6"/>
            <p:cNvSpPr>
              <a:spLocks noChangeArrowheads="1"/>
            </p:cNvSpPr>
            <p:nvPr/>
          </p:nvSpPr>
          <p:spPr bwMode="auto">
            <a:xfrm>
              <a:off x="5378350" y="4232624"/>
              <a:ext cx="267866" cy="253925"/>
            </a:xfrm>
            <a:prstGeom prst="ellipse">
              <a:avLst/>
            </a:prstGeom>
            <a:solidFill>
              <a:schemeClr val="bg1"/>
            </a:solidFill>
            <a:ln w="12700" algn="ctr">
              <a:solidFill>
                <a:srgbClr val="FF0000"/>
              </a:solidFill>
              <a:round/>
              <a:headEnd/>
              <a:tailEnd type="triangle" w="lg" len="me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de-DE" altLang="de-DE">
                <a:solidFill>
                  <a:srgbClr val="4D4D4F"/>
                </a:solidFill>
              </a:endParaRPr>
            </a:p>
          </p:txBody>
        </p:sp>
        <p:sp>
          <p:nvSpPr>
            <p:cNvPr id="30734" name="Textfeld 7"/>
            <p:cNvSpPr txBox="1">
              <a:spLocks noChangeArrowheads="1"/>
            </p:cNvSpPr>
            <p:nvPr/>
          </p:nvSpPr>
          <p:spPr bwMode="auto">
            <a:xfrm>
              <a:off x="5404271" y="4221088"/>
              <a:ext cx="21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200" b="1">
                  <a:solidFill>
                    <a:srgbClr val="FF0000"/>
                  </a:solidFill>
                  <a:latin typeface="Arial Narrow" pitchFamily="34" charset="0"/>
                </a:rPr>
                <a:t>1</a:t>
              </a:r>
            </a:p>
          </p:txBody>
        </p:sp>
      </p:grpSp>
      <p:grpSp>
        <p:nvGrpSpPr>
          <p:cNvPr id="30728" name="Gruppieren 12"/>
          <p:cNvGrpSpPr>
            <a:grpSpLocks/>
          </p:cNvGrpSpPr>
          <p:nvPr/>
        </p:nvGrpSpPr>
        <p:grpSpPr bwMode="auto">
          <a:xfrm>
            <a:off x="1547813" y="4953000"/>
            <a:ext cx="268287" cy="276225"/>
            <a:chOff x="5378350" y="4221088"/>
            <a:chExt cx="267866" cy="276999"/>
          </a:xfrm>
        </p:grpSpPr>
        <p:sp>
          <p:nvSpPr>
            <p:cNvPr id="30731" name="Ellipse 13"/>
            <p:cNvSpPr>
              <a:spLocks noChangeArrowheads="1"/>
            </p:cNvSpPr>
            <p:nvPr/>
          </p:nvSpPr>
          <p:spPr bwMode="auto">
            <a:xfrm>
              <a:off x="5378350" y="4232624"/>
              <a:ext cx="267866" cy="253925"/>
            </a:xfrm>
            <a:prstGeom prst="ellipse">
              <a:avLst/>
            </a:prstGeom>
            <a:solidFill>
              <a:schemeClr val="bg1"/>
            </a:solidFill>
            <a:ln w="12700" algn="ctr">
              <a:solidFill>
                <a:srgbClr val="FF0000"/>
              </a:solidFill>
              <a:round/>
              <a:headEnd/>
              <a:tailEnd type="triangle" w="lg" len="me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de-DE" altLang="de-DE">
                <a:solidFill>
                  <a:srgbClr val="4D4D4F"/>
                </a:solidFill>
              </a:endParaRPr>
            </a:p>
          </p:txBody>
        </p:sp>
        <p:sp>
          <p:nvSpPr>
            <p:cNvPr id="30732" name="Textfeld 14"/>
            <p:cNvSpPr txBox="1">
              <a:spLocks noChangeArrowheads="1"/>
            </p:cNvSpPr>
            <p:nvPr/>
          </p:nvSpPr>
          <p:spPr bwMode="auto">
            <a:xfrm>
              <a:off x="5404271" y="4221088"/>
              <a:ext cx="21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200" b="1">
                  <a:solidFill>
                    <a:srgbClr val="FF0000"/>
                  </a:solidFill>
                  <a:latin typeface="Arial Narrow" pitchFamily="34" charset="0"/>
                </a:rPr>
                <a:t>2</a:t>
              </a:r>
            </a:p>
          </p:txBody>
        </p:sp>
      </p:grpSp>
      <p:pic>
        <p:nvPicPr>
          <p:cNvPr id="30730"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1196975"/>
            <a:ext cx="3008313"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16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3"/>
          <p:cNvSpPr>
            <a:spLocks noGrp="1"/>
          </p:cNvSpPr>
          <p:nvPr>
            <p:ph type="sldNum" sz="quarter" idx="10"/>
          </p:nvPr>
        </p:nvSpPr>
        <p:spPr/>
        <p:txBody>
          <a:bodyPr/>
          <a:lstStyle/>
          <a:p>
            <a:pPr>
              <a:defRPr/>
            </a:pPr>
            <a:fld id="{031E9302-3EC1-4C93-8632-0AA9880FB1A4}" type="slidenum">
              <a:rPr lang="de-DE"/>
              <a:pPr>
                <a:defRPr/>
              </a:pPr>
              <a:t>7</a:t>
            </a:fld>
            <a:endParaRPr lang="de-DE"/>
          </a:p>
        </p:txBody>
      </p:sp>
      <p:grpSp>
        <p:nvGrpSpPr>
          <p:cNvPr id="31748" name="Group 40"/>
          <p:cNvGrpSpPr>
            <a:grpSpLocks/>
          </p:cNvGrpSpPr>
          <p:nvPr/>
        </p:nvGrpSpPr>
        <p:grpSpPr bwMode="auto">
          <a:xfrm>
            <a:off x="717550" y="981075"/>
            <a:ext cx="8031163" cy="5256213"/>
            <a:chOff x="514" y="781"/>
            <a:chExt cx="1623" cy="2651"/>
          </a:xfrm>
        </p:grpSpPr>
        <p:sp>
          <p:nvSpPr>
            <p:cNvPr id="31753" name="Rectangle 4"/>
            <p:cNvSpPr>
              <a:spLocks noChangeArrowheads="1"/>
            </p:cNvSpPr>
            <p:nvPr/>
          </p:nvSpPr>
          <p:spPr bwMode="auto">
            <a:xfrm>
              <a:off x="514" y="781"/>
              <a:ext cx="1623" cy="27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72000" tIns="72000" rIns="72000" bIns="72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hr-HR" altLang="de-DE" sz="1600" dirty="0">
                  <a:solidFill>
                    <a:srgbClr val="FFFFFF"/>
                  </a:solidFill>
                  <a:latin typeface="Arial Narrow" pitchFamily="34" charset="0"/>
                </a:rPr>
                <a:t>Konstantna brzina žice</a:t>
              </a:r>
              <a:r>
                <a:rPr lang="en-US" altLang="de-DE" sz="1600" dirty="0">
                  <a:solidFill>
                    <a:srgbClr val="FFFFFF"/>
                  </a:solidFill>
                  <a:latin typeface="Arial Narrow" pitchFamily="34" charset="0"/>
                </a:rPr>
                <a:t> WFS 11,9</a:t>
              </a:r>
              <a:r>
                <a:rPr lang="hr-HR" altLang="de-DE" sz="1600" dirty="0">
                  <a:solidFill>
                    <a:srgbClr val="FFFFFF"/>
                  </a:solidFill>
                  <a:latin typeface="Arial Narrow" pitchFamily="34" charset="0"/>
                </a:rPr>
                <a:t> </a:t>
              </a:r>
              <a:r>
                <a:rPr lang="en-US" altLang="de-DE" sz="1600" dirty="0">
                  <a:solidFill>
                    <a:srgbClr val="FFFFFF"/>
                  </a:solidFill>
                  <a:latin typeface="Arial Narrow" pitchFamily="34" charset="0"/>
                </a:rPr>
                <a:t>m/min </a:t>
              </a:r>
              <a:r>
                <a:rPr lang="en-US" altLang="de-DE" sz="1600" dirty="0">
                  <a:solidFill>
                    <a:srgbClr val="FFFFFF"/>
                  </a:solidFill>
                  <a:latin typeface="Arial Narrow" pitchFamily="34" charset="0"/>
                  <a:sym typeface="Wingdings" pitchFamily="2" charset="2"/>
                </a:rPr>
                <a:t> </a:t>
              </a:r>
              <a:r>
                <a:rPr lang="hr-HR" altLang="de-DE" sz="1600" dirty="0">
                  <a:solidFill>
                    <a:srgbClr val="FFFFFF"/>
                  </a:solidFill>
                  <a:latin typeface="Arial Narrow" pitchFamily="34" charset="0"/>
                  <a:sym typeface="Wingdings" pitchFamily="2" charset="2"/>
                </a:rPr>
                <a:t>Varijabilna struja zavarivanja I (A)</a:t>
              </a:r>
              <a:endParaRPr lang="en-US" altLang="de-DE" sz="1600" dirty="0">
                <a:solidFill>
                  <a:srgbClr val="FFFFFF"/>
                </a:solidFill>
                <a:latin typeface="Arial Narrow" pitchFamily="34" charset="0"/>
              </a:endParaRPr>
            </a:p>
          </p:txBody>
        </p:sp>
        <p:sp>
          <p:nvSpPr>
            <p:cNvPr id="31754" name="Rectangle 37"/>
            <p:cNvSpPr>
              <a:spLocks/>
            </p:cNvSpPr>
            <p:nvPr/>
          </p:nvSpPr>
          <p:spPr bwMode="auto">
            <a:xfrm>
              <a:off x="514" y="1047"/>
              <a:ext cx="1623" cy="238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4000" rIns="108000" bIns="72000"/>
            <a:lstStyle>
              <a:lvl1pPr marL="1333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lnSpc>
                  <a:spcPct val="110000"/>
                </a:lnSpc>
                <a:spcBef>
                  <a:spcPct val="20000"/>
                </a:spcBef>
              </a:pPr>
              <a:endParaRPr lang="de-DE" altLang="de-DE" sz="1200">
                <a:solidFill>
                  <a:srgbClr val="4D4D4F"/>
                </a:solidFill>
                <a:latin typeface="Arial Narrow" pitchFamily="34" charset="0"/>
                <a:cs typeface="Arial" charset="0"/>
              </a:endParaRPr>
            </a:p>
            <a:p>
              <a:pPr algn="l" eaLnBrk="1" hangingPunct="1">
                <a:lnSpc>
                  <a:spcPct val="110000"/>
                </a:lnSpc>
                <a:spcBef>
                  <a:spcPct val="20000"/>
                </a:spcBef>
              </a:pPr>
              <a:endParaRPr lang="de-DE" altLang="de-DE" sz="1200">
                <a:solidFill>
                  <a:srgbClr val="4D4D4F"/>
                </a:solidFill>
                <a:latin typeface="Arial Narrow" pitchFamily="34" charset="0"/>
                <a:cs typeface="Arial" charset="0"/>
              </a:endParaRPr>
            </a:p>
          </p:txBody>
        </p:sp>
      </p:grpSp>
      <p:pic>
        <p:nvPicPr>
          <p:cNvPr id="16" name="Picture 7" descr="CVd_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932238"/>
            <a:ext cx="28813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CVd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628775"/>
            <a:ext cx="288131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CVd_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620838"/>
            <a:ext cx="288131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CVd_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3932238"/>
            <a:ext cx="28813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457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a:xfrm>
            <a:off x="719138" y="692150"/>
            <a:ext cx="7870825" cy="801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hr-HR" altLang="de-DE" dirty="0"/>
              <a:t>Stabilizator penetracije </a:t>
            </a:r>
            <a:r>
              <a:rPr lang="en-US" altLang="de-DE" dirty="0"/>
              <a:t>“ON”</a:t>
            </a:r>
            <a:r>
              <a:rPr lang="hr-HR" altLang="de-DE" dirty="0"/>
              <a:t> (PMC)</a:t>
            </a:r>
            <a:endParaRPr lang="en-US" altLang="de-DE" dirty="0"/>
          </a:p>
        </p:txBody>
      </p:sp>
      <p:sp>
        <p:nvSpPr>
          <p:cNvPr id="547843" name="Rectangle 3"/>
          <p:cNvSpPr>
            <a:spLocks noGrp="1"/>
          </p:cNvSpPr>
          <p:nvPr>
            <p:ph idx="1"/>
          </p:nvPr>
        </p:nvSpPr>
        <p:spPr>
          <a:xfrm>
            <a:off x="666750" y="1412875"/>
            <a:ext cx="4816475" cy="3246438"/>
          </a:xfrm>
        </p:spPr>
        <p:txBody>
          <a:bodyPr/>
          <a:lstStyle/>
          <a:p>
            <a:pPr marL="358646" lvl="1" indent="-179323">
              <a:spcBef>
                <a:spcPct val="50000"/>
              </a:spcBef>
              <a:defRPr/>
            </a:pPr>
            <a:r>
              <a:rPr lang="hr-HR" sz="1600" b="1" dirty="0"/>
              <a:t>Kod promjena slobodnog kraja žice (CTWD) ponašanje konstantne struje (CC karakteristika) može se postići promjenom brzine dodavanja žice</a:t>
            </a:r>
            <a:endParaRPr lang="en-US" altLang="de-DE" sz="1600" b="1" dirty="0"/>
          </a:p>
          <a:p>
            <a:pPr marL="358646" lvl="1" indent="-179323" eaLnBrk="1" hangingPunct="1">
              <a:spcBef>
                <a:spcPct val="50000"/>
              </a:spcBef>
              <a:defRPr/>
            </a:pPr>
            <a:r>
              <a:rPr lang="hr-HR" sz="1600" b="1" dirty="0"/>
              <a:t>Maksimalna promjena brzine dodavanja žice određena je postavkom stabilizatora penetracije</a:t>
            </a:r>
            <a:endParaRPr lang="en-US" altLang="de-DE" sz="1600" b="1" dirty="0"/>
          </a:p>
          <a:p>
            <a:pPr marL="358646" lvl="1" indent="-179323">
              <a:spcBef>
                <a:spcPct val="50000"/>
              </a:spcBef>
              <a:defRPr/>
            </a:pPr>
            <a:r>
              <a:rPr lang="hr-HR" altLang="de-DE" sz="1600" b="1" dirty="0"/>
              <a:t>Primjer</a:t>
            </a:r>
            <a:r>
              <a:rPr lang="en-US" altLang="de-DE" sz="1600" b="1" dirty="0"/>
              <a:t>: Macro: </a:t>
            </a:r>
            <a:r>
              <a:rPr lang="hr-HR" altLang="de-DE" sz="1600" b="1" dirty="0"/>
              <a:t>Stabilizator penetracije </a:t>
            </a:r>
            <a:r>
              <a:rPr lang="en-US" altLang="de-DE" sz="1600" b="1" dirty="0"/>
              <a:t>= O</a:t>
            </a:r>
            <a:r>
              <a:rPr lang="hr-HR" altLang="de-DE" sz="1600" b="1" dirty="0"/>
              <a:t>n</a:t>
            </a:r>
            <a:r>
              <a:rPr lang="en-US" altLang="de-DE" sz="1600" b="1" dirty="0"/>
              <a:t> / </a:t>
            </a:r>
            <a:r>
              <a:rPr lang="hr-HR" altLang="de-DE" sz="1600" b="1" dirty="0"/>
              <a:t>5 </a:t>
            </a:r>
            <a:r>
              <a:rPr lang="en-US" altLang="de-DE" sz="1600" b="1" dirty="0"/>
              <a:t>m/min 	              </a:t>
            </a:r>
          </a:p>
          <a:p>
            <a:pPr marL="179387" lvl="1" indent="0" eaLnBrk="1" hangingPunct="1">
              <a:spcBef>
                <a:spcPct val="50000"/>
              </a:spcBef>
              <a:buFont typeface="Arial" charset="0"/>
              <a:buNone/>
              <a:defRPr/>
            </a:pPr>
            <a:r>
              <a:rPr lang="en-US" altLang="de-DE" sz="1400" b="1" dirty="0"/>
              <a:t>     Po</a:t>
            </a:r>
            <a:r>
              <a:rPr lang="hr-HR" altLang="de-DE" sz="1400" b="1" dirty="0"/>
              <a:t>z</a:t>
            </a:r>
            <a:r>
              <a:rPr lang="en-US" altLang="de-DE" sz="1400" b="1" dirty="0"/>
              <a:t>.</a:t>
            </a:r>
            <a:r>
              <a:rPr lang="hr-HR" altLang="de-DE" sz="1400" b="1" dirty="0"/>
              <a:t> </a:t>
            </a:r>
            <a:r>
              <a:rPr lang="en-US" altLang="de-DE" sz="1400" b="1" dirty="0"/>
              <a:t>2: 	CTWD = 20mm	Po</a:t>
            </a:r>
            <a:r>
              <a:rPr lang="hr-HR" altLang="de-DE" sz="1400" b="1" dirty="0"/>
              <a:t>z. </a:t>
            </a:r>
            <a:r>
              <a:rPr lang="en-US" altLang="de-DE" sz="1400" b="1" dirty="0"/>
              <a:t>1: CTWD = 10mm                                	</a:t>
            </a:r>
            <a:r>
              <a:rPr lang="en-US" altLang="de-DE" sz="1400" b="1" dirty="0" err="1"/>
              <a:t>vd</a:t>
            </a:r>
            <a:r>
              <a:rPr lang="en-US" altLang="de-DE" sz="1400" b="1" dirty="0"/>
              <a:t>   </a:t>
            </a:r>
            <a:r>
              <a:rPr lang="hr-HR" altLang="de-DE" sz="1400" b="1" dirty="0"/>
              <a:t>    </a:t>
            </a:r>
            <a:r>
              <a:rPr lang="en-US" altLang="de-DE" sz="1400" b="1" dirty="0"/>
              <a:t> = 23 m/min	             </a:t>
            </a:r>
            <a:r>
              <a:rPr lang="en-US" altLang="de-DE" sz="1400" b="1" dirty="0" err="1"/>
              <a:t>vd</a:t>
            </a:r>
            <a:r>
              <a:rPr lang="en-US" altLang="de-DE" sz="1400" b="1" dirty="0"/>
              <a:t>	  </a:t>
            </a:r>
            <a:r>
              <a:rPr lang="hr-HR" altLang="de-DE" sz="1400" b="1" dirty="0"/>
              <a:t> </a:t>
            </a:r>
            <a:r>
              <a:rPr lang="en-US" altLang="de-DE" sz="1400" b="1" dirty="0"/>
              <a:t>= 18 m/min      	</a:t>
            </a:r>
            <a:r>
              <a:rPr lang="en-US" altLang="de-DE" sz="1400" b="1" dirty="0" err="1"/>
              <a:t>Penetra</a:t>
            </a:r>
            <a:r>
              <a:rPr lang="hr-HR" altLang="de-DE" sz="1400" b="1" dirty="0"/>
              <a:t>cija</a:t>
            </a:r>
            <a:r>
              <a:rPr lang="en-US" altLang="de-DE" sz="1400" b="1" dirty="0"/>
              <a:t> = 3.9mm	             </a:t>
            </a:r>
            <a:r>
              <a:rPr lang="en-US" altLang="de-DE" sz="1400" b="1" dirty="0" err="1"/>
              <a:t>Penetra</a:t>
            </a:r>
            <a:r>
              <a:rPr lang="hr-HR" altLang="de-DE" sz="1400" b="1" dirty="0"/>
              <a:t>cija</a:t>
            </a:r>
            <a:r>
              <a:rPr lang="en-US" altLang="de-DE" sz="1400" b="1" dirty="0"/>
              <a:t> = 4.1 mm</a:t>
            </a:r>
          </a:p>
        </p:txBody>
      </p:sp>
      <p:sp>
        <p:nvSpPr>
          <p:cNvPr id="4" name="Foliennummernplatzhalter 3"/>
          <p:cNvSpPr>
            <a:spLocks noGrp="1"/>
          </p:cNvSpPr>
          <p:nvPr>
            <p:ph type="sldNum" sz="quarter" idx="10"/>
          </p:nvPr>
        </p:nvSpPr>
        <p:spPr/>
        <p:txBody>
          <a:bodyPr/>
          <a:lstStyle/>
          <a:p>
            <a:pPr>
              <a:defRPr/>
            </a:pPr>
            <a:fld id="{E4AACAF0-D533-4A1D-9395-8ED2EFB05580}" type="slidenum">
              <a:rPr lang="de-DE" altLang="de-DE"/>
              <a:pPr>
                <a:defRPr/>
              </a:pPr>
              <a:t>8</a:t>
            </a:fld>
            <a:endParaRPr lang="de-DE" altLang="de-DE"/>
          </a:p>
        </p:txBody>
      </p:sp>
      <p:sp>
        <p:nvSpPr>
          <p:cNvPr id="32774" name="Textfeld 2"/>
          <p:cNvSpPr txBox="1">
            <a:spLocks noChangeArrowheads="1"/>
          </p:cNvSpPr>
          <p:nvPr/>
        </p:nvSpPr>
        <p:spPr bwMode="auto">
          <a:xfrm>
            <a:off x="692150" y="6105525"/>
            <a:ext cx="78978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000" dirty="0">
                <a:solidFill>
                  <a:srgbClr val="4D4D4F"/>
                </a:solidFill>
                <a:latin typeface="Arial Narrow" pitchFamily="34" charset="0"/>
              </a:rPr>
              <a:t>PGM2851 / „Steel dynamic PMC“ / G3Si1 ø1,0mm / 82% Ar 18%CO</a:t>
            </a:r>
            <a:r>
              <a:rPr lang="de-DE" altLang="de-DE" sz="800" dirty="0">
                <a:solidFill>
                  <a:srgbClr val="4D4D4F"/>
                </a:solidFill>
                <a:latin typeface="Arial Narrow" pitchFamily="34" charset="0"/>
              </a:rPr>
              <a:t>2</a:t>
            </a:r>
            <a:r>
              <a:rPr lang="de-DE" altLang="de-DE" sz="1000" dirty="0">
                <a:solidFill>
                  <a:srgbClr val="4D4D4F"/>
                </a:solidFill>
                <a:latin typeface="Arial Narrow" pitchFamily="34" charset="0"/>
              </a:rPr>
              <a:t> / CTWD 10mm </a:t>
            </a:r>
            <a:r>
              <a:rPr lang="hr-HR" altLang="de-DE" sz="1000" dirty="0">
                <a:solidFill>
                  <a:srgbClr val="4D4D4F"/>
                </a:solidFill>
                <a:latin typeface="Arial Narrow" pitchFamily="34" charset="0"/>
              </a:rPr>
              <a:t>do</a:t>
            </a:r>
            <a:r>
              <a:rPr lang="de-DE" altLang="de-DE" sz="1000" dirty="0">
                <a:solidFill>
                  <a:srgbClr val="4D4D4F"/>
                </a:solidFill>
                <a:latin typeface="Arial Narrow" pitchFamily="34" charset="0"/>
              </a:rPr>
              <a:t> 20mm / </a:t>
            </a:r>
            <a:r>
              <a:rPr lang="hr-HR" altLang="de-DE" sz="1000" dirty="0">
                <a:solidFill>
                  <a:srgbClr val="4D4D4F"/>
                </a:solidFill>
                <a:latin typeface="Arial Narrow" pitchFamily="34" charset="0"/>
              </a:rPr>
              <a:t>Brzina zavarivanja </a:t>
            </a:r>
            <a:r>
              <a:rPr lang="de-DE" altLang="de-DE" sz="1000" dirty="0">
                <a:solidFill>
                  <a:srgbClr val="4D4D4F"/>
                </a:solidFill>
                <a:latin typeface="Arial Narrow" pitchFamily="34" charset="0"/>
              </a:rPr>
              <a:t>100cm/min</a:t>
            </a:r>
          </a:p>
        </p:txBody>
      </p:sp>
      <p:grpSp>
        <p:nvGrpSpPr>
          <p:cNvPr id="32775" name="Gruppieren 8"/>
          <p:cNvGrpSpPr>
            <a:grpSpLocks/>
          </p:cNvGrpSpPr>
          <p:nvPr/>
        </p:nvGrpSpPr>
        <p:grpSpPr bwMode="auto">
          <a:xfrm>
            <a:off x="6137275" y="4941888"/>
            <a:ext cx="268288" cy="276225"/>
            <a:chOff x="5378350" y="4221088"/>
            <a:chExt cx="267866" cy="276999"/>
          </a:xfrm>
        </p:grpSpPr>
        <p:sp>
          <p:nvSpPr>
            <p:cNvPr id="32787" name="Ellipse 6"/>
            <p:cNvSpPr>
              <a:spLocks noChangeArrowheads="1"/>
            </p:cNvSpPr>
            <p:nvPr/>
          </p:nvSpPr>
          <p:spPr bwMode="auto">
            <a:xfrm>
              <a:off x="5378350" y="4232624"/>
              <a:ext cx="267866" cy="253925"/>
            </a:xfrm>
            <a:prstGeom prst="ellipse">
              <a:avLst/>
            </a:prstGeom>
            <a:solidFill>
              <a:schemeClr val="bg1"/>
            </a:solidFill>
            <a:ln w="12700" algn="ctr">
              <a:solidFill>
                <a:srgbClr val="FF0000"/>
              </a:solidFill>
              <a:round/>
              <a:headEnd/>
              <a:tailEnd type="triangle" w="lg" len="me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de-DE" altLang="de-DE">
                <a:solidFill>
                  <a:srgbClr val="4D4D4F"/>
                </a:solidFill>
              </a:endParaRPr>
            </a:p>
          </p:txBody>
        </p:sp>
        <p:sp>
          <p:nvSpPr>
            <p:cNvPr id="32788" name="Textfeld 7"/>
            <p:cNvSpPr txBox="1">
              <a:spLocks noChangeArrowheads="1"/>
            </p:cNvSpPr>
            <p:nvPr/>
          </p:nvSpPr>
          <p:spPr bwMode="auto">
            <a:xfrm>
              <a:off x="5404271" y="4221088"/>
              <a:ext cx="21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200" b="1">
                  <a:solidFill>
                    <a:srgbClr val="FF0000"/>
                  </a:solidFill>
                  <a:latin typeface="Arial Narrow" pitchFamily="34" charset="0"/>
                </a:rPr>
                <a:t>1</a:t>
              </a:r>
            </a:p>
          </p:txBody>
        </p:sp>
      </p:grpSp>
      <p:grpSp>
        <p:nvGrpSpPr>
          <p:cNvPr id="32776" name="Gruppieren 12"/>
          <p:cNvGrpSpPr>
            <a:grpSpLocks/>
          </p:cNvGrpSpPr>
          <p:nvPr/>
        </p:nvGrpSpPr>
        <p:grpSpPr bwMode="auto">
          <a:xfrm>
            <a:off x="1547813" y="4953000"/>
            <a:ext cx="268287" cy="276225"/>
            <a:chOff x="5378350" y="4221088"/>
            <a:chExt cx="267866" cy="276999"/>
          </a:xfrm>
        </p:grpSpPr>
        <p:sp>
          <p:nvSpPr>
            <p:cNvPr id="32785" name="Ellipse 13"/>
            <p:cNvSpPr>
              <a:spLocks noChangeArrowheads="1"/>
            </p:cNvSpPr>
            <p:nvPr/>
          </p:nvSpPr>
          <p:spPr bwMode="auto">
            <a:xfrm>
              <a:off x="5378350" y="4232624"/>
              <a:ext cx="267866" cy="253925"/>
            </a:xfrm>
            <a:prstGeom prst="ellipse">
              <a:avLst/>
            </a:prstGeom>
            <a:solidFill>
              <a:schemeClr val="bg1"/>
            </a:solidFill>
            <a:ln w="12700" algn="ctr">
              <a:solidFill>
                <a:srgbClr val="FF0000"/>
              </a:solidFill>
              <a:round/>
              <a:headEnd/>
              <a:tailEnd type="triangle" w="lg" len="me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de-DE" altLang="de-DE">
                <a:solidFill>
                  <a:srgbClr val="4D4D4F"/>
                </a:solidFill>
              </a:endParaRPr>
            </a:p>
          </p:txBody>
        </p:sp>
        <p:sp>
          <p:nvSpPr>
            <p:cNvPr id="32786" name="Textfeld 14"/>
            <p:cNvSpPr txBox="1">
              <a:spLocks noChangeArrowheads="1"/>
            </p:cNvSpPr>
            <p:nvPr/>
          </p:nvSpPr>
          <p:spPr bwMode="auto">
            <a:xfrm>
              <a:off x="5404271" y="4221088"/>
              <a:ext cx="21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200" b="1">
                  <a:solidFill>
                    <a:srgbClr val="FF0000"/>
                  </a:solidFill>
                  <a:latin typeface="Arial Narrow" pitchFamily="34" charset="0"/>
                </a:rPr>
                <a:t>2</a:t>
              </a:r>
            </a:p>
          </p:txBody>
        </p:sp>
      </p:grpSp>
      <p:pic>
        <p:nvPicPr>
          <p:cNvPr id="32777"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6575" y="1282700"/>
            <a:ext cx="3017838"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975" y="4737100"/>
            <a:ext cx="78819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9" name="Gruppieren 15"/>
          <p:cNvGrpSpPr>
            <a:grpSpLocks/>
          </p:cNvGrpSpPr>
          <p:nvPr/>
        </p:nvGrpSpPr>
        <p:grpSpPr bwMode="auto">
          <a:xfrm>
            <a:off x="6110288" y="5068888"/>
            <a:ext cx="268287" cy="276225"/>
            <a:chOff x="5378350" y="4221088"/>
            <a:chExt cx="267866" cy="276999"/>
          </a:xfrm>
        </p:grpSpPr>
        <p:sp>
          <p:nvSpPr>
            <p:cNvPr id="32783" name="Ellipse 16"/>
            <p:cNvSpPr>
              <a:spLocks noChangeArrowheads="1"/>
            </p:cNvSpPr>
            <p:nvPr/>
          </p:nvSpPr>
          <p:spPr bwMode="auto">
            <a:xfrm>
              <a:off x="5378350" y="4232624"/>
              <a:ext cx="267866" cy="253925"/>
            </a:xfrm>
            <a:prstGeom prst="ellipse">
              <a:avLst/>
            </a:prstGeom>
            <a:solidFill>
              <a:schemeClr val="bg1"/>
            </a:solidFill>
            <a:ln w="12700" algn="ctr">
              <a:solidFill>
                <a:srgbClr val="FF0000"/>
              </a:solidFill>
              <a:round/>
              <a:headEnd/>
              <a:tailEnd type="triangle" w="lg" len="me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de-DE" altLang="de-DE">
                <a:solidFill>
                  <a:srgbClr val="4D4D4F"/>
                </a:solidFill>
              </a:endParaRPr>
            </a:p>
          </p:txBody>
        </p:sp>
        <p:sp>
          <p:nvSpPr>
            <p:cNvPr id="32784" name="Textfeld 17"/>
            <p:cNvSpPr txBox="1">
              <a:spLocks noChangeArrowheads="1"/>
            </p:cNvSpPr>
            <p:nvPr/>
          </p:nvSpPr>
          <p:spPr bwMode="auto">
            <a:xfrm>
              <a:off x="5404271" y="4221088"/>
              <a:ext cx="21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200" b="1">
                  <a:solidFill>
                    <a:srgbClr val="FF0000"/>
                  </a:solidFill>
                  <a:latin typeface="Arial Narrow" pitchFamily="34" charset="0"/>
                </a:rPr>
                <a:t>1</a:t>
              </a:r>
            </a:p>
          </p:txBody>
        </p:sp>
      </p:grpSp>
      <p:grpSp>
        <p:nvGrpSpPr>
          <p:cNvPr id="32780" name="Gruppieren 18"/>
          <p:cNvGrpSpPr>
            <a:grpSpLocks/>
          </p:cNvGrpSpPr>
          <p:nvPr/>
        </p:nvGrpSpPr>
        <p:grpSpPr bwMode="auto">
          <a:xfrm>
            <a:off x="1522413" y="5080000"/>
            <a:ext cx="266700" cy="276225"/>
            <a:chOff x="5378350" y="4221088"/>
            <a:chExt cx="267866" cy="276999"/>
          </a:xfrm>
        </p:grpSpPr>
        <p:sp>
          <p:nvSpPr>
            <p:cNvPr id="32781" name="Ellipse 19"/>
            <p:cNvSpPr>
              <a:spLocks noChangeArrowheads="1"/>
            </p:cNvSpPr>
            <p:nvPr/>
          </p:nvSpPr>
          <p:spPr bwMode="auto">
            <a:xfrm>
              <a:off x="5378350" y="4232624"/>
              <a:ext cx="267866" cy="253925"/>
            </a:xfrm>
            <a:prstGeom prst="ellipse">
              <a:avLst/>
            </a:prstGeom>
            <a:solidFill>
              <a:schemeClr val="bg1"/>
            </a:solidFill>
            <a:ln w="12700" algn="ctr">
              <a:solidFill>
                <a:srgbClr val="FF0000"/>
              </a:solidFill>
              <a:round/>
              <a:headEnd/>
              <a:tailEnd type="triangle" w="lg" len="me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de-DE" altLang="de-DE">
                <a:solidFill>
                  <a:srgbClr val="4D4D4F"/>
                </a:solidFill>
              </a:endParaRPr>
            </a:p>
          </p:txBody>
        </p:sp>
        <p:sp>
          <p:nvSpPr>
            <p:cNvPr id="32782" name="Textfeld 20"/>
            <p:cNvSpPr txBox="1">
              <a:spLocks noChangeArrowheads="1"/>
            </p:cNvSpPr>
            <p:nvPr/>
          </p:nvSpPr>
          <p:spPr bwMode="auto">
            <a:xfrm>
              <a:off x="5404271" y="4221088"/>
              <a:ext cx="21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de-DE" altLang="de-DE" sz="1200" b="1">
                  <a:solidFill>
                    <a:srgbClr val="FF0000"/>
                  </a:solidFill>
                  <a:latin typeface="Arial Narrow" pitchFamily="34" charset="0"/>
                </a:rPr>
                <a:t>2</a:t>
              </a:r>
            </a:p>
          </p:txBody>
        </p:sp>
      </p:grpSp>
    </p:spTree>
    <p:extLst>
      <p:ext uri="{BB962C8B-B14F-4D97-AF65-F5344CB8AC3E}">
        <p14:creationId xmlns:p14="http://schemas.microsoft.com/office/powerpoint/2010/main" val="49070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3"/>
          <p:cNvSpPr>
            <a:spLocks noGrp="1"/>
          </p:cNvSpPr>
          <p:nvPr>
            <p:ph type="sldNum" sz="quarter" idx="10"/>
          </p:nvPr>
        </p:nvSpPr>
        <p:spPr/>
        <p:txBody>
          <a:bodyPr/>
          <a:lstStyle/>
          <a:p>
            <a:pPr>
              <a:defRPr/>
            </a:pPr>
            <a:fld id="{8C81F6C0-72DE-420E-BC1D-D830B35E23C2}" type="slidenum">
              <a:rPr lang="de-DE"/>
              <a:pPr>
                <a:defRPr/>
              </a:pPr>
              <a:t>9</a:t>
            </a:fld>
            <a:endParaRPr lang="de-DE"/>
          </a:p>
        </p:txBody>
      </p:sp>
      <p:grpSp>
        <p:nvGrpSpPr>
          <p:cNvPr id="33796" name="Group 40"/>
          <p:cNvGrpSpPr>
            <a:grpSpLocks/>
          </p:cNvGrpSpPr>
          <p:nvPr/>
        </p:nvGrpSpPr>
        <p:grpSpPr bwMode="auto">
          <a:xfrm>
            <a:off x="717550" y="981075"/>
            <a:ext cx="8031163" cy="5259388"/>
            <a:chOff x="514" y="781"/>
            <a:chExt cx="1623" cy="2651"/>
          </a:xfrm>
        </p:grpSpPr>
        <p:sp>
          <p:nvSpPr>
            <p:cNvPr id="33801" name="Rectangle 4"/>
            <p:cNvSpPr>
              <a:spLocks noChangeArrowheads="1"/>
            </p:cNvSpPr>
            <p:nvPr/>
          </p:nvSpPr>
          <p:spPr bwMode="auto">
            <a:xfrm>
              <a:off x="514" y="781"/>
              <a:ext cx="1623" cy="27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72000" tIns="72000" rIns="72000" bIns="72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hr-HR" altLang="de-DE" sz="1600" dirty="0">
                  <a:solidFill>
                    <a:srgbClr val="FFFFFF"/>
                  </a:solidFill>
                  <a:latin typeface="Arial Narrow" pitchFamily="34" charset="0"/>
                </a:rPr>
                <a:t>Konstantna struja zavarivanja </a:t>
              </a:r>
              <a:r>
                <a:rPr lang="en-US" altLang="de-DE" sz="1600" dirty="0">
                  <a:solidFill>
                    <a:srgbClr val="FFFFFF"/>
                  </a:solidFill>
                  <a:latin typeface="Arial Narrow" pitchFamily="34" charset="0"/>
                </a:rPr>
                <a:t>320</a:t>
              </a:r>
              <a:r>
                <a:rPr lang="hr-HR" altLang="de-DE" sz="1600" dirty="0">
                  <a:solidFill>
                    <a:srgbClr val="FFFFFF"/>
                  </a:solidFill>
                  <a:latin typeface="Arial Narrow" pitchFamily="34" charset="0"/>
                </a:rPr>
                <a:t> </a:t>
              </a:r>
              <a:r>
                <a:rPr lang="en-US" altLang="de-DE" sz="1600" dirty="0">
                  <a:solidFill>
                    <a:srgbClr val="FFFFFF"/>
                  </a:solidFill>
                  <a:latin typeface="Arial Narrow" pitchFamily="34" charset="0"/>
                </a:rPr>
                <a:t>A </a:t>
              </a:r>
              <a:r>
                <a:rPr lang="en-US" altLang="de-DE" sz="1600" dirty="0">
                  <a:solidFill>
                    <a:srgbClr val="FFFFFF"/>
                  </a:solidFill>
                  <a:latin typeface="Arial Narrow" pitchFamily="34" charset="0"/>
                  <a:sym typeface="Wingdings" pitchFamily="2" charset="2"/>
                </a:rPr>
                <a:t> </a:t>
              </a:r>
              <a:r>
                <a:rPr lang="hr-HR" altLang="de-DE" sz="1600" dirty="0">
                  <a:solidFill>
                    <a:srgbClr val="FFFFFF"/>
                  </a:solidFill>
                  <a:latin typeface="Arial Narrow" pitchFamily="34" charset="0"/>
                  <a:sym typeface="Wingdings" pitchFamily="2" charset="2"/>
                </a:rPr>
                <a:t>Varijabilna brzina žice </a:t>
              </a:r>
              <a:r>
                <a:rPr lang="en-US" altLang="de-DE" sz="1600" dirty="0">
                  <a:solidFill>
                    <a:srgbClr val="FFFFFF"/>
                  </a:solidFill>
                  <a:latin typeface="Arial Narrow" pitchFamily="34" charset="0"/>
                  <a:sym typeface="Wingdings" pitchFamily="2" charset="2"/>
                </a:rPr>
                <a:t>WFS</a:t>
              </a:r>
              <a:r>
                <a:rPr lang="hr-HR" altLang="de-DE" sz="1600" dirty="0">
                  <a:solidFill>
                    <a:srgbClr val="FFFFFF"/>
                  </a:solidFill>
                  <a:latin typeface="Arial Narrow" pitchFamily="34" charset="0"/>
                  <a:sym typeface="Wingdings" pitchFamily="2" charset="2"/>
                </a:rPr>
                <a:t> (m/min)</a:t>
              </a:r>
              <a:endParaRPr lang="en-US" altLang="de-DE" sz="1600" dirty="0">
                <a:solidFill>
                  <a:srgbClr val="FFFFFF"/>
                </a:solidFill>
                <a:latin typeface="Arial Narrow" pitchFamily="34" charset="0"/>
              </a:endParaRPr>
            </a:p>
          </p:txBody>
        </p:sp>
        <p:sp>
          <p:nvSpPr>
            <p:cNvPr id="33802" name="Rectangle 37"/>
            <p:cNvSpPr>
              <a:spLocks/>
            </p:cNvSpPr>
            <p:nvPr/>
          </p:nvSpPr>
          <p:spPr bwMode="auto">
            <a:xfrm>
              <a:off x="514" y="1047"/>
              <a:ext cx="1623" cy="238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4000" rIns="108000" bIns="72000"/>
            <a:lstStyle>
              <a:lvl1pPr marL="1333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lnSpc>
                  <a:spcPct val="110000"/>
                </a:lnSpc>
                <a:spcBef>
                  <a:spcPct val="20000"/>
                </a:spcBef>
              </a:pPr>
              <a:endParaRPr lang="de-DE" altLang="de-DE" sz="1200">
                <a:solidFill>
                  <a:srgbClr val="4D4D4F"/>
                </a:solidFill>
                <a:latin typeface="Arial Narrow" pitchFamily="34" charset="0"/>
                <a:cs typeface="Arial" charset="0"/>
              </a:endParaRPr>
            </a:p>
            <a:p>
              <a:pPr algn="l" eaLnBrk="1" hangingPunct="1">
                <a:lnSpc>
                  <a:spcPct val="110000"/>
                </a:lnSpc>
                <a:spcBef>
                  <a:spcPct val="20000"/>
                </a:spcBef>
              </a:pPr>
              <a:endParaRPr lang="de-DE" altLang="de-DE" sz="1200">
                <a:solidFill>
                  <a:srgbClr val="4D4D4F"/>
                </a:solidFill>
                <a:latin typeface="Arial Narrow" pitchFamily="34" charset="0"/>
                <a:cs typeface="Arial" charset="0"/>
              </a:endParaRPr>
            </a:p>
          </p:txBody>
        </p:sp>
      </p:grpSp>
      <p:pic>
        <p:nvPicPr>
          <p:cNvPr id="11" name="Picture 4" descr="CC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1628775"/>
            <a:ext cx="28860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CC_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933825"/>
            <a:ext cx="28860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
          <p:cNvGrpSpPr/>
          <p:nvPr/>
        </p:nvGrpSpPr>
        <p:grpSpPr>
          <a:xfrm>
            <a:off x="4643438" y="1628775"/>
            <a:ext cx="2886075" cy="2163763"/>
            <a:chOff x="4643438" y="1628775"/>
            <a:chExt cx="2886075" cy="2163763"/>
          </a:xfrm>
        </p:grpSpPr>
        <p:pic>
          <p:nvPicPr>
            <p:cNvPr id="14" name="Picture 5" descr="CC_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628775"/>
              <a:ext cx="28860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2492896"/>
              <a:ext cx="238125"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329" y="2744053"/>
              <a:ext cx="238125"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uppieren 2"/>
          <p:cNvGrpSpPr/>
          <p:nvPr/>
        </p:nvGrpSpPr>
        <p:grpSpPr>
          <a:xfrm>
            <a:off x="1614488" y="3933825"/>
            <a:ext cx="2886075" cy="2162175"/>
            <a:chOff x="1614488" y="3933825"/>
            <a:chExt cx="2886075" cy="2162175"/>
          </a:xfrm>
        </p:grpSpPr>
        <p:pic>
          <p:nvPicPr>
            <p:cNvPr id="15" name="Picture 6" descr="CC_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4488" y="3933825"/>
              <a:ext cx="28860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4797152"/>
              <a:ext cx="2476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95665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7&quot;&gt;&lt;property id=&quot;20148&quot; value=&quot;5&quot;/&gt;&lt;property id=&quot;20300&quot; value=&quot;Slide 3&quot;/&gt;&lt;property id=&quot;20307&quot; value=&quot;283&quot;/&gt;&lt;/object&gt;&lt;object type=&quot;3&quot; unique_id=&quot;10021&quot;&gt;&lt;property id=&quot;20148&quot; value=&quot;5&quot;/&gt;&lt;property id=&quot;20300&quot; value=&quot;Slide 20 - &amp;quot;BEISPIEL – REFERENZEN&amp;quot;&quot;/&gt;&lt;property id=&quot;20307&quot; value=&quot;278&quot;/&gt;&lt;/object&gt;&lt;object type=&quot;3&quot; unique_id=&quot;14930&quot;&gt;&lt;property id=&quot;20148&quot; value=&quot;5&quot;/&gt;&lt;property id=&quot;20300&quot; value=&quot;Slide 15 - &amp;quot;BEISPIELSEITE BILD / BU&amp;quot;&quot;/&gt;&lt;property id=&quot;20307&quot; value=&quot;291&quot;/&gt;&lt;/object&gt;&lt;object type=&quot;3&quot; unique_id=&quot;14931&quot;&gt;&lt;property id=&quot;20148&quot; value=&quot;5&quot;/&gt;&lt;property id=&quot;20300&quot; value=&quot;Slide 4 - &amp;quot;BEISPIELSEITE TEXT ALS BULLETS&amp;quot;&quot;/&gt;&lt;property id=&quot;20307&quot; value=&quot;290&quot;/&gt;&lt;/object&gt;&lt;object type=&quot;3&quot; unique_id=&quot;15446&quot;&gt;&lt;property id=&quot;20148&quot; value=&quot;5&quot;/&gt;&lt;property id=&quot;20300&quot; value=&quot;Slide 2&quot;/&gt;&lt;property id=&quot;20307&quot; value=&quot;301&quot;/&gt;&lt;/object&gt;&lt;object type=&quot;3&quot; unique_id=&quot;15447&quot;&gt;&lt;property id=&quot;20148&quot; value=&quot;5&quot;/&gt;&lt;property id=&quot;20300&quot; value=&quot;Slide 16 - &amp;quot;BEISPIELSEITE TEXT UND BILD&amp;quot;&quot;/&gt;&lt;property id=&quot;20307&quot; value=&quot;303&quot;/&gt;&lt;/object&gt;&lt;object type=&quot;3&quot; unique_id=&quot;15448&quot;&gt;&lt;property id=&quot;20148&quot; value=&quot;5&quot;/&gt;&lt;property id=&quot;20300&quot; value=&quot;Slide 17 - &amp;quot;BEISPIEL TEXT UND 3 BILDER&amp;quot;&quot;/&gt;&lt;property id=&quot;20307&quot; value=&quot;304&quot;/&gt;&lt;/object&gt;&lt;object type=&quot;3&quot; unique_id=&quot;15449&quot;&gt;&lt;property id=&quot;20148&quot; value=&quot;5&quot;/&gt;&lt;property id=&quot;20300&quot; value=&quot;Slide 18 - &amp;quot;BEISPIEL TEXT UND 4 BILDER&amp;quot;&quot;/&gt;&lt;property id=&quot;20307&quot; value=&quot;305&quot;/&gt;&lt;/object&gt;&lt;object type=&quot;3&quot; unique_id=&quot;15583&quot;&gt;&lt;property id=&quot;20148&quot; value=&quot;5&quot;/&gt;&lt;property id=&quot;20300&quot; value=&quot;Slide 25 - &amp;quot;BEISPIEL ÜBERSICHT, 4-SPALTIG&amp;quot;&quot;/&gt;&lt;property id=&quot;20307&quot; value=&quot;308&quot;/&gt;&lt;/object&gt;&lt;object type=&quot;3&quot; unique_id=&quot;15584&quot;&gt;&lt;property id=&quot;20148&quot; value=&quot;5&quot;/&gt;&lt;property id=&quot;20300&quot; value=&quot;Slide 26 - &amp;quot;BEISPIEL ÜBERSICHT, 3-SPALTIG&amp;quot;&quot;/&gt;&lt;property id=&quot;20307&quot; value=&quot;309&quot;/&gt;&lt;/object&gt;&lt;object type=&quot;3&quot; unique_id=&quot;15585&quot;&gt;&lt;property id=&quot;20148&quot; value=&quot;5&quot;/&gt;&lt;property id=&quot;20300&quot; value=&quot;Slide 27 - &amp;quot;BEISPIEL ÜBERSICHT MIT BILD, 5-SPALTIG&amp;quot;&quot;/&gt;&lt;property id=&quot;20307&quot; value=&quot;310&quot;/&gt;&lt;/object&gt;&lt;object type=&quot;3&quot; unique_id=&quot;15586&quot;&gt;&lt;property id=&quot;20148&quot; value=&quot;5&quot;/&gt;&lt;property id=&quot;20300&quot; value=&quot;Slide 28 - &amp;quot;BEISPIEL ÜBERSICHT, 4-SPALTIG&amp;quot;&quot;/&gt;&lt;property id=&quot;20307&quot; value=&quot;311&quot;/&gt;&lt;/object&gt;&lt;object type=&quot;3&quot; unique_id=&quot;15587&quot;&gt;&lt;property id=&quot;20148&quot; value=&quot;5&quot;/&gt;&lt;property id=&quot;20300&quot; value=&quot;Slide 29 - &amp;quot;BEISPIEL ÜBERSICHT, 3-SPALTIG&amp;quot;&quot;/&gt;&lt;property id=&quot;20307&quot; value=&quot;312&quot;/&gt;&lt;/object&gt;&lt;object type=&quot;3&quot; unique_id=&quot;15927&quot;&gt;&lt;property id=&quot;20148&quot; value=&quot;5&quot;/&gt;&lt;property id=&quot;20300&quot; value=&quot;Slide 12 - &amp;quot;Mögliche Overline&amp;quot;&quot;/&gt;&lt;property id=&quot;20307&quot; value=&quot;315&quot;/&gt;&lt;/object&gt;&lt;object type=&quot;3&quot; unique_id=&quot;15929&quot;&gt;&lt;property id=&quot;20148&quot; value=&quot;5&quot;/&gt;&lt;property id=&quot;20300&quot; value=&quot;Slide 23 - &amp;quot;MUSTERSEITE WELTKARTE&amp;quot;&quot;/&gt;&lt;property id=&quot;20307&quot; value=&quot;319&quot;/&gt;&lt;/object&gt;&lt;object type=&quot;3&quot; unique_id=&quot;15957&quot;&gt;&lt;property id=&quot;20148&quot; value=&quot;5&quot;/&gt;&lt;property id=&quot;20300&quot; value=&quot;Slide 5 - &amp;quot;MUSTERSEITE BULLETS, GROSS&amp;quot;&quot;/&gt;&lt;property id=&quot;20307&quot; value=&quot;320&quot;/&gt;&lt;/object&gt;&lt;object type=&quot;3&quot; unique_id=&quot;16040&quot;&gt;&lt;property id=&quot;20148&quot; value=&quot;5&quot;/&gt;&lt;property id=&quot;20300&quot; value=&quot;Slide 13 - &amp;quot;Mögliche Overline&amp;quot;&quot;/&gt;&lt;property id=&quot;20307&quot; value=&quot;322&quot;/&gt;&lt;/object&gt;&lt;object type=&quot;3&quot; unique_id=&quot;16275&quot;&gt;&lt;property id=&quot;20148&quot; value=&quot;5&quot;/&gt;&lt;property id=&quot;20300&quot; value=&quot;Slide 8 - &amp;quot;MUSTERSEITE&amp;quot;&quot;/&gt;&lt;property id=&quot;20307&quot; value=&quot;326&quot;/&gt;&lt;/object&gt;&lt;object type=&quot;3&quot; unique_id=&quot;16276&quot;&gt;&lt;property id=&quot;20148&quot; value=&quot;5&quot;/&gt;&lt;property id=&quot;20300&quot; value=&quot;Slide 9 - &amp;quot;MUSTERSEITE&amp;quot;&quot;/&gt;&lt;property id=&quot;20307&quot; value=&quot;327&quot;/&gt;&lt;/object&gt;&lt;object type=&quot;3&quot; unique_id=&quot;16282&quot;&gt;&lt;property id=&quot;20148&quot; value=&quot;5&quot;/&gt;&lt;property id=&quot;20300&quot; value=&quot;Slide 19 - &amp;quot;BEISPIEL TABELLE, Z. B. FÜR TECHN. DATEN&amp;quot;&quot;/&gt;&lt;property id=&quot;20307&quot; value=&quot;331&quot;/&gt;&lt;/object&gt;&lt;object type=&quot;3&quot; unique_id=&quot;16626&quot;&gt;&lt;property id=&quot;20148&quot; value=&quot;5&quot;/&gt;&lt;property id=&quot;20300&quot; value=&quot;Slide 6 - &amp;quot;MUSTERSEITE&amp;quot;&quot;/&gt;&lt;property id=&quot;20307&quot; value=&quot;332&quot;/&gt;&lt;/object&gt;&lt;object type=&quot;3&quot; unique_id=&quot;16627&quot;&gt;&lt;property id=&quot;20148&quot; value=&quot;5&quot;/&gt;&lt;property id=&quot;20300&quot; value=&quot;Slide 7 - &amp;quot;MUSTERSEITE&amp;quot;&quot;/&gt;&lt;property id=&quot;20307&quot; value=&quot;333&quot;/&gt;&lt;/object&gt;&lt;object type=&quot;3&quot; unique_id=&quot;25873&quot;&gt;&lt;property id=&quot;20148&quot; value=&quot;5&quot;/&gt;&lt;property id=&quot;20300&quot; value=&quot;Slide 21 - &amp;quot;BEISPIEL BALKENDIAGRAMM&amp;quot;&quot;/&gt;&lt;property id=&quot;20307&quot; value=&quot;336&quot;/&gt;&lt;/object&gt;&lt;object type=&quot;3&quot; unique_id=&quot;25874&quot;&gt;&lt;property id=&quot;20148&quot; value=&quot;5&quot;/&gt;&lt;property id=&quot;20300&quot; value=&quot;Slide 22 - &amp;quot;BEISPIEL TORTENDIAGRAMM &amp;quot;&quot;/&gt;&lt;property id=&quot;20307&quot; value=&quot;337&quot;/&gt;&lt;/object&gt;&lt;object type=&quot;3&quot; unique_id=&quot;25965&quot;&gt;&lt;property id=&quot;20148&quot; value=&quot;5&quot;/&gt;&lt;property id=&quot;20300&quot; value=&quot;Slide 11 - &amp;quot;MUSTERSEITE BUBBLES IN PPT&amp;quot;&quot;/&gt;&lt;property id=&quot;20307&quot; value=&quot;339&quot;/&gt;&lt;/object&gt;&lt;object type=&quot;3&quot; unique_id=&quot;25966&quot;&gt;&lt;property id=&quot;20148&quot; value=&quot;5&quot;/&gt;&lt;property id=&quot;20300&quot; value=&quot;Slide 14 - &amp;quot;BEISPIELSEITE VOLLBILD&amp;quot;&quot;/&gt;&lt;property id=&quot;20307&quot; value=&quot;338&quot;/&gt;&lt;/object&gt;&lt;object type=&quot;3&quot; unique_id=&quot;25999&quot;&gt;&lt;property id=&quot;20148&quot; value=&quot;5&quot;/&gt;&lt;property id=&quot;20300&quot; value=&quot;Slide 10 - &amp;quot;MUSTERSEITE BUBBLES IN PPT&amp;quot;&quot;/&gt;&lt;property id=&quot;20307&quot; value=&quot;340&quot;/&gt;&lt;/object&gt;&lt;object type=&quot;3&quot; unique_id=&quot;26264&quot;&gt;&lt;property id=&quot;20148&quot; value=&quot;5&quot;/&gt;&lt;property id=&quot;20300&quot; value=&quot;Slide 24 - &amp;quot;BEISPIEL ÜBERSICHT, 5-SPALTIG&amp;quot;&quot;/&gt;&lt;property id=&quot;20307&quot; value=&quot;341&quot;/&gt;&lt;/object&gt;&lt;/object&gt;&lt;/object&gt;&lt;/database&gt;"/>
  <p:tag name="SECTOMILLISECCONVERTED" val="1"/>
</p:tagLst>
</file>

<file path=ppt/theme/theme1.xml><?xml version="1.0" encoding="utf-8"?>
<a:theme xmlns:a="http://schemas.openxmlformats.org/drawingml/2006/main" name="PPT_Standard_Template">
  <a:themeElements>
    <a:clrScheme name="Fronius Standart">
      <a:dk1>
        <a:srgbClr val="4D4D4F"/>
      </a:dk1>
      <a:lt1>
        <a:srgbClr val="FFFFFF"/>
      </a:lt1>
      <a:dk2>
        <a:srgbClr val="4D4D4F"/>
      </a:dk2>
      <a:lt2>
        <a:srgbClr val="E7E8E9"/>
      </a:lt2>
      <a:accent1>
        <a:srgbClr val="EE1C24"/>
      </a:accent1>
      <a:accent2>
        <a:srgbClr val="BCBEC0"/>
      </a:accent2>
      <a:accent3>
        <a:srgbClr val="FFFFFF"/>
      </a:accent3>
      <a:accent4>
        <a:srgbClr val="404042"/>
      </a:accent4>
      <a:accent5>
        <a:srgbClr val="EFAAAB"/>
      </a:accent5>
      <a:accent6>
        <a:srgbClr val="AAACAE"/>
      </a:accent6>
      <a:hlink>
        <a:srgbClr val="9D9FA2"/>
      </a:hlink>
      <a:folHlink>
        <a:srgbClr val="EE1C24"/>
      </a:folHlink>
    </a:clrScheme>
    <a:fontScheme name="Fronius Standart">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PPT_Vorlage_NEU_DE 1">
        <a:dk1>
          <a:srgbClr val="4D4D4F"/>
        </a:dk1>
        <a:lt1>
          <a:srgbClr val="FFFFFF"/>
        </a:lt1>
        <a:dk2>
          <a:srgbClr val="4D4D4F"/>
        </a:dk2>
        <a:lt2>
          <a:srgbClr val="E7E8E9"/>
        </a:lt2>
        <a:accent1>
          <a:srgbClr val="E3001B"/>
        </a:accent1>
        <a:accent2>
          <a:srgbClr val="BCBEC0"/>
        </a:accent2>
        <a:accent3>
          <a:srgbClr val="FFFFFF"/>
        </a:accent3>
        <a:accent4>
          <a:srgbClr val="404042"/>
        </a:accent4>
        <a:accent5>
          <a:srgbClr val="EFAAAB"/>
        </a:accent5>
        <a:accent6>
          <a:srgbClr val="AAACAE"/>
        </a:accent6>
        <a:hlink>
          <a:srgbClr val="9D9FA2"/>
        </a:hlink>
        <a:folHlink>
          <a:srgbClr val="EE1C2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Standard_Template.potx" id="{B61A4AED-EC66-4152-8347-7E2B54CBFC27}" vid="{E82A033A-A445-4394-821A-5EA048292019}"/>
    </a:ext>
  </a:extLst>
</a:theme>
</file>

<file path=ppt/theme/theme2.xml><?xml version="1.0" encoding="utf-8"?>
<a:theme xmlns:a="http://schemas.openxmlformats.org/drawingml/2006/main" name="quote, question, chapter">
  <a:themeElements>
    <a:clrScheme name="Fronius Standart">
      <a:dk1>
        <a:srgbClr val="4D4D4F"/>
      </a:dk1>
      <a:lt1>
        <a:srgbClr val="FFFFFF"/>
      </a:lt1>
      <a:dk2>
        <a:srgbClr val="4D4D4F"/>
      </a:dk2>
      <a:lt2>
        <a:srgbClr val="E7E8E9"/>
      </a:lt2>
      <a:accent1>
        <a:srgbClr val="EE1C24"/>
      </a:accent1>
      <a:accent2>
        <a:srgbClr val="BCBEC0"/>
      </a:accent2>
      <a:accent3>
        <a:srgbClr val="FFFFFF"/>
      </a:accent3>
      <a:accent4>
        <a:srgbClr val="404042"/>
      </a:accent4>
      <a:accent5>
        <a:srgbClr val="EFAAAB"/>
      </a:accent5>
      <a:accent6>
        <a:srgbClr val="AAACAE"/>
      </a:accent6>
      <a:hlink>
        <a:srgbClr val="9D9FA2"/>
      </a:hlink>
      <a:folHlink>
        <a:srgbClr val="EE1C24"/>
      </a:folHlink>
    </a:clrScheme>
    <a:fontScheme name="Fronius Standart">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PPT_Vorlage_NEU_DE 1">
        <a:dk1>
          <a:srgbClr val="4D4D4F"/>
        </a:dk1>
        <a:lt1>
          <a:srgbClr val="FFFFFF"/>
        </a:lt1>
        <a:dk2>
          <a:srgbClr val="4D4D4F"/>
        </a:dk2>
        <a:lt2>
          <a:srgbClr val="E7E8E9"/>
        </a:lt2>
        <a:accent1>
          <a:srgbClr val="E3001B"/>
        </a:accent1>
        <a:accent2>
          <a:srgbClr val="BCBEC0"/>
        </a:accent2>
        <a:accent3>
          <a:srgbClr val="FFFFFF"/>
        </a:accent3>
        <a:accent4>
          <a:srgbClr val="404042"/>
        </a:accent4>
        <a:accent5>
          <a:srgbClr val="EFAAAB"/>
        </a:accent5>
        <a:accent6>
          <a:srgbClr val="AAACAE"/>
        </a:accent6>
        <a:hlink>
          <a:srgbClr val="9D9FA2"/>
        </a:hlink>
        <a:folHlink>
          <a:srgbClr val="EE1C2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Standard_Template.potx" id="{B61A4AED-EC66-4152-8347-7E2B54CBFC27}" vid="{11BF07F1-503F-4D66-AF47-5A81DB05E883}"/>
    </a:ext>
  </a:extLst>
</a:theme>
</file>

<file path=ppt/theme/theme3.xml><?xml version="1.0" encoding="utf-8"?>
<a:theme xmlns:a="http://schemas.openxmlformats.org/drawingml/2006/main" name="quote, question, chapter red">
  <a:themeElements>
    <a:clrScheme name="Fronius Standart">
      <a:dk1>
        <a:srgbClr val="4D4D4F"/>
      </a:dk1>
      <a:lt1>
        <a:srgbClr val="FFFFFF"/>
      </a:lt1>
      <a:dk2>
        <a:srgbClr val="4D4D4F"/>
      </a:dk2>
      <a:lt2>
        <a:srgbClr val="E7E8E9"/>
      </a:lt2>
      <a:accent1>
        <a:srgbClr val="EE1C24"/>
      </a:accent1>
      <a:accent2>
        <a:srgbClr val="BCBEC0"/>
      </a:accent2>
      <a:accent3>
        <a:srgbClr val="FFFFFF"/>
      </a:accent3>
      <a:accent4>
        <a:srgbClr val="404042"/>
      </a:accent4>
      <a:accent5>
        <a:srgbClr val="EFAAAB"/>
      </a:accent5>
      <a:accent6>
        <a:srgbClr val="AAACAE"/>
      </a:accent6>
      <a:hlink>
        <a:srgbClr val="9D9FA2"/>
      </a:hlink>
      <a:folHlink>
        <a:srgbClr val="EE1C24"/>
      </a:folHlink>
    </a:clrScheme>
    <a:fontScheme name="Fronius Standart">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PPT_Vorlage_NEU_DE 1">
        <a:dk1>
          <a:srgbClr val="4D4D4F"/>
        </a:dk1>
        <a:lt1>
          <a:srgbClr val="FFFFFF"/>
        </a:lt1>
        <a:dk2>
          <a:srgbClr val="4D4D4F"/>
        </a:dk2>
        <a:lt2>
          <a:srgbClr val="E7E8E9"/>
        </a:lt2>
        <a:accent1>
          <a:srgbClr val="E3001B"/>
        </a:accent1>
        <a:accent2>
          <a:srgbClr val="BCBEC0"/>
        </a:accent2>
        <a:accent3>
          <a:srgbClr val="FFFFFF"/>
        </a:accent3>
        <a:accent4>
          <a:srgbClr val="404042"/>
        </a:accent4>
        <a:accent5>
          <a:srgbClr val="EFAAAB"/>
        </a:accent5>
        <a:accent6>
          <a:srgbClr val="AAACAE"/>
        </a:accent6>
        <a:hlink>
          <a:srgbClr val="9D9FA2"/>
        </a:hlink>
        <a:folHlink>
          <a:srgbClr val="EE1C2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Standard_Template.potx" id="{B61A4AED-EC66-4152-8347-7E2B54CBFC27}" vid="{F020DAE2-8EFB-4B10-B1BE-EDE932F4676C}"/>
    </a:ext>
  </a:extLst>
</a:theme>
</file>

<file path=ppt/theme/theme4.xml><?xml version="1.0" encoding="utf-8"?>
<a:theme xmlns:a="http://schemas.openxmlformats.org/drawingml/2006/main" name="1_PPT_Standard_Template">
  <a:themeElements>
    <a:clrScheme name="Fronius Standart">
      <a:dk1>
        <a:srgbClr val="4D4D4F"/>
      </a:dk1>
      <a:lt1>
        <a:srgbClr val="FFFFFF"/>
      </a:lt1>
      <a:dk2>
        <a:srgbClr val="4D4D4F"/>
      </a:dk2>
      <a:lt2>
        <a:srgbClr val="E7E8E9"/>
      </a:lt2>
      <a:accent1>
        <a:srgbClr val="EE1C24"/>
      </a:accent1>
      <a:accent2>
        <a:srgbClr val="BCBEC0"/>
      </a:accent2>
      <a:accent3>
        <a:srgbClr val="FFFFFF"/>
      </a:accent3>
      <a:accent4>
        <a:srgbClr val="404042"/>
      </a:accent4>
      <a:accent5>
        <a:srgbClr val="EFAAAB"/>
      </a:accent5>
      <a:accent6>
        <a:srgbClr val="AAACAE"/>
      </a:accent6>
      <a:hlink>
        <a:srgbClr val="9D9FA2"/>
      </a:hlink>
      <a:folHlink>
        <a:srgbClr val="EE1C24"/>
      </a:folHlink>
    </a:clrScheme>
    <a:fontScheme name="Fronius Standart">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accent1"/>
          </a:soli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1_PPT_Vorlage_NEU_DE 1">
        <a:dk1>
          <a:srgbClr val="4D4D4F"/>
        </a:dk1>
        <a:lt1>
          <a:srgbClr val="FFFFFF"/>
        </a:lt1>
        <a:dk2>
          <a:srgbClr val="4D4D4F"/>
        </a:dk2>
        <a:lt2>
          <a:srgbClr val="E7E8E9"/>
        </a:lt2>
        <a:accent1>
          <a:srgbClr val="E3001B"/>
        </a:accent1>
        <a:accent2>
          <a:srgbClr val="BCBEC0"/>
        </a:accent2>
        <a:accent3>
          <a:srgbClr val="FFFFFF"/>
        </a:accent3>
        <a:accent4>
          <a:srgbClr val="404042"/>
        </a:accent4>
        <a:accent5>
          <a:srgbClr val="EFAAAB"/>
        </a:accent5>
        <a:accent6>
          <a:srgbClr val="AAACAE"/>
        </a:accent6>
        <a:hlink>
          <a:srgbClr val="9D9FA2"/>
        </a:hlink>
        <a:folHlink>
          <a:srgbClr val="EE1C2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Standard_Template.potx" id="{B61A4AED-EC66-4152-8347-7E2B54CBFC27}" vid="{E82A033A-A445-4394-821A-5EA048292019}"/>
    </a:ext>
  </a:ext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ronius Standart schrift">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3e123716-e57e-43df-bff4-d192656f6566" ContentTypeId="0x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92f60987-cbcc-4245-baaf-239af3bfd6e8">CKRWJFFVX767-434672278-43</_dlc_DocId>
    <_dlc_DocIdUrl xmlns="92f60987-cbcc-4245-baaf-239af3bfd6e8">
      <Url>http://workspaces/220/tpsi_process_blog/_layouts/15/DocIdRedir.aspx?ID=CKRWJFFVX767-434672278-43</Url>
      <Description>CKRWJFFVX767-434672278-43</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0BE1D5CA2149DF4588B551BE010D3924" ma:contentTypeVersion="5" ma:contentTypeDescription="Ein neues Dokument erstellen." ma:contentTypeScope="" ma:versionID="a3bb17d5eb6cc56205e2ed7c3f2e0caf">
  <xsd:schema xmlns:xsd="http://www.w3.org/2001/XMLSchema" xmlns:xs="http://www.w3.org/2001/XMLSchema" xmlns:p="http://schemas.microsoft.com/office/2006/metadata/properties" xmlns:ns2="92f60987-cbcc-4245-baaf-239af3bfd6e8" xmlns:ns3="6231b62e-fc95-4c9e-b045-629ef2a16e6b" targetNamespace="http://schemas.microsoft.com/office/2006/metadata/properties" ma:root="true" ma:fieldsID="91c8de095603faa6a5b9f077b0cec43c" ns2:_="" ns3:_="">
    <xsd:import namespace="92f60987-cbcc-4245-baaf-239af3bfd6e8"/>
    <xsd:import namespace="6231b62e-fc95-4c9e-b045-629ef2a16e6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60987-cbcc-4245-baaf-239af3bfd6e8"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231b62e-fc95-4c9e-b045-629ef2a16e6b" elementFormDefault="qualified">
    <xsd:import namespace="http://schemas.microsoft.com/office/2006/documentManagement/types"/>
    <xsd:import namespace="http://schemas.microsoft.com/office/infopath/2007/PartnerControls"/>
    <xsd:element name="SharedWithUsers" ma:index="11"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16C063-A419-48E7-AC92-8FCED4354F8B}">
  <ds:schemaRefs>
    <ds:schemaRef ds:uri="Microsoft.SharePoint.Taxonomy.ContentTypeSync"/>
  </ds:schemaRefs>
</ds:datastoreItem>
</file>

<file path=customXml/itemProps2.xml><?xml version="1.0" encoding="utf-8"?>
<ds:datastoreItem xmlns:ds="http://schemas.openxmlformats.org/officeDocument/2006/customXml" ds:itemID="{DE0AFA46-F91A-4D80-91B9-1B073984531C}">
  <ds:schemaRefs>
    <ds:schemaRef ds:uri="http://schemas.microsoft.com/sharepoint/v3/contenttype/forms"/>
  </ds:schemaRefs>
</ds:datastoreItem>
</file>

<file path=customXml/itemProps3.xml><?xml version="1.0" encoding="utf-8"?>
<ds:datastoreItem xmlns:ds="http://schemas.openxmlformats.org/officeDocument/2006/customXml" ds:itemID="{CFF5BBF6-69BA-4B1A-8EF0-154773086C6D}">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92f60987-cbcc-4245-baaf-239af3bfd6e8"/>
    <ds:schemaRef ds:uri="http://schemas.openxmlformats.org/package/2006/metadata/core-properties"/>
    <ds:schemaRef ds:uri="6231b62e-fc95-4c9e-b045-629ef2a16e6b"/>
    <ds:schemaRef ds:uri="http://www.w3.org/XML/1998/namespace"/>
  </ds:schemaRefs>
</ds:datastoreItem>
</file>

<file path=customXml/itemProps4.xml><?xml version="1.0" encoding="utf-8"?>
<ds:datastoreItem xmlns:ds="http://schemas.openxmlformats.org/officeDocument/2006/customXml" ds:itemID="{1A96F4E0-3375-47FE-BDA9-ACB39CD523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f60987-cbcc-4245-baaf-239af3bfd6e8"/>
    <ds:schemaRef ds:uri="6231b62e-fc95-4c9e-b045-629ef2a16e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PPT_Standard_Template</Template>
  <TotalTime>1413</TotalTime>
  <Words>1178</Words>
  <Application>Microsoft Office PowerPoint</Application>
  <PresentationFormat>On-screen Show (4:3)</PresentationFormat>
  <Paragraphs>209</Paragraphs>
  <Slides>23</Slides>
  <Notes>5</Notes>
  <HiddenSlides>0</HiddenSlides>
  <MMClips>3</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23</vt:i4>
      </vt:variant>
    </vt:vector>
  </HeadingPairs>
  <TitlesOfParts>
    <vt:vector size="31" baseType="lpstr">
      <vt:lpstr>Arial</vt:lpstr>
      <vt:lpstr>Arial Narrow</vt:lpstr>
      <vt:lpstr>Calibri</vt:lpstr>
      <vt:lpstr>Cambria Math</vt:lpstr>
      <vt:lpstr>PPT_Standard_Template</vt:lpstr>
      <vt:lpstr>quote, question, chapter</vt:lpstr>
      <vt:lpstr>quote, question, chapter red</vt:lpstr>
      <vt:lpstr>1_PPT_Standard_Template</vt:lpstr>
      <vt:lpstr>TPS/I  PROCESI ZAVARIVANJA</vt:lpstr>
      <vt:lpstr>TPS/I  PROCESI ZAVARIVANJA</vt:lpstr>
      <vt:lpstr>princip impulsnog luka</vt:lpstr>
      <vt:lpstr>Princip pmc luka + stabilizator visine luka</vt:lpstr>
      <vt:lpstr>Puls vs Pmc + stabilizator visine luka</vt:lpstr>
      <vt:lpstr>Stabilizator penetracije “OFF” (Impuls)</vt:lpstr>
      <vt:lpstr>PowerPoint Presentation</vt:lpstr>
      <vt:lpstr>Stabilizator penetracije “ON” (PMC)</vt:lpstr>
      <vt:lpstr>PowerPoint Presentation</vt:lpstr>
      <vt:lpstr>Stabilizator visine luka</vt:lpstr>
      <vt:lpstr>Stabilizator visine luka + stabilizator penetracije</vt:lpstr>
      <vt:lpstr>Osnove luka kratkih spojeva</vt:lpstr>
      <vt:lpstr>PowerPoint Presentation</vt:lpstr>
      <vt:lpstr>USPOREDBA LSC vs LUK KRATKIH SPOJEVA</vt:lpstr>
      <vt:lpstr>USPOREDBA LSC vs LUK KRATKIH SPOJEVA</vt:lpstr>
      <vt:lpstr>PowerPoint Presentation</vt:lpstr>
      <vt:lpstr>PowerPoint Presentation</vt:lpstr>
      <vt:lpstr>Aplikacije za LSC</vt:lpstr>
      <vt:lpstr>CMT COLD METAL TRANSFER </vt:lpstr>
      <vt:lpstr>Prednosti  TPS/i CMT PROCESa </vt:lpstr>
      <vt:lpstr>Kontrolirani unos topline Korekcija dinamike omogućava kontrolu penetracije i unosa topline</vt:lpstr>
      <vt:lpstr>Primjeri aplikacije</vt:lpstr>
      <vt:lpstr>PowerPoint Presentation</vt:lpstr>
    </vt:vector>
  </TitlesOfParts>
  <Company>Fronius International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the pmc process</dc:title>
  <dc:subject>Powerpoint-Template xx</dc:subject>
  <dc:creator>Willinger Martin</dc:creator>
  <dc:description>Version 2011-04-12</dc:description>
  <cp:lastModifiedBy>Saša Vurušić</cp:lastModifiedBy>
  <cp:revision>155</cp:revision>
  <cp:lastPrinted>2019-05-14T09:17:49Z</cp:lastPrinted>
  <dcterms:created xsi:type="dcterms:W3CDTF">2014-07-28T15:13:58Z</dcterms:created>
  <dcterms:modified xsi:type="dcterms:W3CDTF">2019-11-27T19:26:29Z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0x0101000BE1D5CA2149DF4588B551BE010D3924</vt:lpwstr>
  </property>
  <property fmtid="{D5CDD505-2E9C-101B-9397-08002B2CF9AE}" pid="3" name="_dlc_DocIdItemGuid">
    <vt:lpwstr>3720d01f-4c6b-4111-96ba-989145df2054</vt:lpwstr>
  </property>
  <property fmtid="{D5CDD505-2E9C-101B-9397-08002B2CF9AE}" pid="4" name="Order">
    <vt:r8>4300</vt:r8>
  </property>
</Properties>
</file>