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95" r:id="rId2"/>
    <p:sldId id="508" r:id="rId3"/>
    <p:sldId id="511" r:id="rId4"/>
    <p:sldId id="513" r:id="rId5"/>
    <p:sldId id="514" r:id="rId6"/>
    <p:sldId id="455" r:id="rId7"/>
    <p:sldId id="520" r:id="rId8"/>
    <p:sldId id="512" r:id="rId9"/>
    <p:sldId id="518" r:id="rId10"/>
    <p:sldId id="470" r:id="rId11"/>
    <p:sldId id="515" r:id="rId12"/>
    <p:sldId id="516" r:id="rId13"/>
    <p:sldId id="519" r:id="rId14"/>
  </p:sldIdLst>
  <p:sldSz cx="9144000" cy="6858000" type="screen4x3"/>
  <p:notesSz cx="6888163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D5FE0-3674-44FF-A354-16505A068239}" v="46" dt="2023-09-17T05:57:17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5033" autoAdjust="0"/>
  </p:normalViewPr>
  <p:slideViewPr>
    <p:cSldViewPr>
      <p:cViewPr varScale="1">
        <p:scale>
          <a:sx n="82" d="100"/>
          <a:sy n="82" d="100"/>
        </p:scale>
        <p:origin x="8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Schierl" userId="2859407ab09df325" providerId="LiveId" clId="{16F3D1D1-24E0-4EDB-90C6-5F085342226B}"/>
    <pc:docChg chg="undo redo custSel addSld delSld modSld sldOrd">
      <pc:chgData name="Andreas Schierl" userId="2859407ab09df325" providerId="LiveId" clId="{16F3D1D1-24E0-4EDB-90C6-5F085342226B}" dt="2023-08-25T19:50:34.892" v="14356" actId="20577"/>
      <pc:docMkLst>
        <pc:docMk/>
      </pc:docMkLst>
      <pc:sldChg chg="modSp del mod">
        <pc:chgData name="Andreas Schierl" userId="2859407ab09df325" providerId="LiveId" clId="{16F3D1D1-24E0-4EDB-90C6-5F085342226B}" dt="2023-08-25T19:46:16.058" v="14010" actId="2696"/>
        <pc:sldMkLst>
          <pc:docMk/>
          <pc:sldMk cId="1147678533" sldId="259"/>
        </pc:sldMkLst>
        <pc:spChg chg="mod">
          <ac:chgData name="Andreas Schierl" userId="2859407ab09df325" providerId="LiveId" clId="{16F3D1D1-24E0-4EDB-90C6-5F085342226B}" dt="2023-07-05T16:57:27.569" v="1716" actId="20577"/>
          <ac:spMkLst>
            <pc:docMk/>
            <pc:sldMk cId="1147678533" sldId="259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11T13:02:46.314" v="13592" actId="21"/>
          <ac:spMkLst>
            <pc:docMk/>
            <pc:sldMk cId="1147678533" sldId="259"/>
            <ac:spMk id="3" creationId="{00000000-0000-0000-0000-000000000000}"/>
          </ac:spMkLst>
        </pc:spChg>
      </pc:sldChg>
      <pc:sldChg chg="modSp mod">
        <pc:chgData name="Andreas Schierl" userId="2859407ab09df325" providerId="LiveId" clId="{16F3D1D1-24E0-4EDB-90C6-5F085342226B}" dt="2023-08-02T11:42:34.299" v="11386" actId="207"/>
        <pc:sldMkLst>
          <pc:docMk/>
          <pc:sldMk cId="3113809590" sldId="260"/>
        </pc:sldMkLst>
        <pc:spChg chg="mod">
          <ac:chgData name="Andreas Schierl" userId="2859407ab09df325" providerId="LiveId" clId="{16F3D1D1-24E0-4EDB-90C6-5F085342226B}" dt="2023-08-02T11:42:34.299" v="11386" actId="207"/>
          <ac:spMkLst>
            <pc:docMk/>
            <pc:sldMk cId="3113809590" sldId="260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7T22:54:22.958" v="9889" actId="20577"/>
          <ac:spMkLst>
            <pc:docMk/>
            <pc:sldMk cId="3113809590" sldId="260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16F3D1D1-24E0-4EDB-90C6-5F085342226B}" dt="2023-07-02T07:31:14.032" v="1265" actId="47"/>
        <pc:sldMkLst>
          <pc:docMk/>
          <pc:sldMk cId="4259901789" sldId="261"/>
        </pc:sldMkLst>
        <pc:spChg chg="mod">
          <ac:chgData name="Andreas Schierl" userId="2859407ab09df325" providerId="LiveId" clId="{16F3D1D1-24E0-4EDB-90C6-5F085342226B}" dt="2023-07-02T07:30:55.278" v="1252" actId="21"/>
          <ac:spMkLst>
            <pc:docMk/>
            <pc:sldMk cId="4259901789" sldId="261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16F3D1D1-24E0-4EDB-90C6-5F085342226B}" dt="2023-08-25T19:46:16.058" v="14010" actId="2696"/>
        <pc:sldMkLst>
          <pc:docMk/>
          <pc:sldMk cId="2567551927" sldId="262"/>
        </pc:sldMkLst>
        <pc:spChg chg="mod">
          <ac:chgData name="Andreas Schierl" userId="2859407ab09df325" providerId="LiveId" clId="{16F3D1D1-24E0-4EDB-90C6-5F085342226B}" dt="2023-07-05T16:57:34.014" v="1726" actId="20577"/>
          <ac:spMkLst>
            <pc:docMk/>
            <pc:sldMk cId="2567551927" sldId="262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11T13:03:21.910" v="13614" actId="5793"/>
          <ac:spMkLst>
            <pc:docMk/>
            <pc:sldMk cId="2567551927" sldId="262"/>
            <ac:spMk id="3" creationId="{00000000-0000-0000-0000-000000000000}"/>
          </ac:spMkLst>
        </pc:spChg>
      </pc:sldChg>
      <pc:sldChg chg="modSp mod">
        <pc:chgData name="Andreas Schierl" userId="2859407ab09df325" providerId="LiveId" clId="{16F3D1D1-24E0-4EDB-90C6-5F085342226B}" dt="2023-08-02T11:42:02.955" v="11384" actId="5793"/>
        <pc:sldMkLst>
          <pc:docMk/>
          <pc:sldMk cId="2519895413" sldId="263"/>
        </pc:sldMkLst>
        <pc:spChg chg="mod">
          <ac:chgData name="Andreas Schierl" userId="2859407ab09df325" providerId="LiveId" clId="{16F3D1D1-24E0-4EDB-90C6-5F085342226B}" dt="2023-08-02T11:42:02.955" v="11384" actId="5793"/>
          <ac:spMkLst>
            <pc:docMk/>
            <pc:sldMk cId="2519895413" sldId="263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02T11:41:49.162" v="11358" actId="5793"/>
          <ac:spMkLst>
            <pc:docMk/>
            <pc:sldMk cId="2519895413" sldId="263"/>
            <ac:spMk id="3" creationId="{00000000-0000-0000-0000-000000000000}"/>
          </ac:spMkLst>
        </pc:spChg>
      </pc:sldChg>
      <pc:sldChg chg="delSp modSp del mod">
        <pc:chgData name="Andreas Schierl" userId="2859407ab09df325" providerId="LiveId" clId="{16F3D1D1-24E0-4EDB-90C6-5F085342226B}" dt="2023-08-25T19:46:16.058" v="14010" actId="2696"/>
        <pc:sldMkLst>
          <pc:docMk/>
          <pc:sldMk cId="1438429360" sldId="264"/>
        </pc:sldMkLst>
        <pc:spChg chg="mod">
          <ac:chgData name="Andreas Schierl" userId="2859407ab09df325" providerId="LiveId" clId="{16F3D1D1-24E0-4EDB-90C6-5F085342226B}" dt="2023-07-05T16:56:43.161" v="1697" actId="5793"/>
          <ac:spMkLst>
            <pc:docMk/>
            <pc:sldMk cId="1438429360" sldId="264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11T13:02:59.490" v="13595" actId="20577"/>
          <ac:spMkLst>
            <pc:docMk/>
            <pc:sldMk cId="1438429360" sldId="264"/>
            <ac:spMk id="3" creationId="{00000000-0000-0000-0000-000000000000}"/>
          </ac:spMkLst>
        </pc:spChg>
        <pc:picChg chg="del">
          <ac:chgData name="Andreas Schierl" userId="2859407ab09df325" providerId="LiveId" clId="{16F3D1D1-24E0-4EDB-90C6-5F085342226B}" dt="2023-07-12T06:35:59.382" v="2759"/>
          <ac:picMkLst>
            <pc:docMk/>
            <pc:sldMk cId="1438429360" sldId="264"/>
            <ac:picMk id="4" creationId="{9A3F9AFE-6E7D-3309-80C5-9EB54DEA8E99}"/>
          </ac:picMkLst>
        </pc:picChg>
      </pc:sldChg>
      <pc:sldChg chg="del">
        <pc:chgData name="Andreas Schierl" userId="2859407ab09df325" providerId="LiveId" clId="{16F3D1D1-24E0-4EDB-90C6-5F085342226B}" dt="2023-07-16T08:10:20.581" v="6407" actId="2696"/>
        <pc:sldMkLst>
          <pc:docMk/>
          <pc:sldMk cId="3696642324" sldId="265"/>
        </pc:sldMkLst>
      </pc:sldChg>
      <pc:sldChg chg="addSp delSp modSp del mod">
        <pc:chgData name="Andreas Schierl" userId="2859407ab09df325" providerId="LiveId" clId="{16F3D1D1-24E0-4EDB-90C6-5F085342226B}" dt="2023-07-28T04:48:36.083" v="10632" actId="47"/>
        <pc:sldMkLst>
          <pc:docMk/>
          <pc:sldMk cId="3977135360" sldId="265"/>
        </pc:sldMkLst>
        <pc:spChg chg="mod">
          <ac:chgData name="Andreas Schierl" userId="2859407ab09df325" providerId="LiveId" clId="{16F3D1D1-24E0-4EDB-90C6-5F085342226B}" dt="2023-07-16T08:47:05.930" v="6952" actId="20577"/>
          <ac:spMkLst>
            <pc:docMk/>
            <pc:sldMk cId="3977135360" sldId="265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6T08:46:09.020" v="6950" actId="20577"/>
          <ac:spMkLst>
            <pc:docMk/>
            <pc:sldMk cId="3977135360" sldId="265"/>
            <ac:spMk id="3" creationId="{00000000-0000-0000-0000-000000000000}"/>
          </ac:spMkLst>
        </pc:spChg>
        <pc:picChg chg="add mod">
          <ac:chgData name="Andreas Schierl" userId="2859407ab09df325" providerId="LiveId" clId="{16F3D1D1-24E0-4EDB-90C6-5F085342226B}" dt="2023-07-16T08:45:39.503" v="6944" actId="1076"/>
          <ac:picMkLst>
            <pc:docMk/>
            <pc:sldMk cId="3977135360" sldId="265"/>
            <ac:picMk id="4" creationId="{C25F6132-E95D-B308-0B6A-B378C5D6FE38}"/>
          </ac:picMkLst>
        </pc:picChg>
        <pc:picChg chg="add del mod">
          <ac:chgData name="Andreas Schierl" userId="2859407ab09df325" providerId="LiveId" clId="{16F3D1D1-24E0-4EDB-90C6-5F085342226B}" dt="2023-07-16T08:43:19.813" v="6805"/>
          <ac:picMkLst>
            <pc:docMk/>
            <pc:sldMk cId="3977135360" sldId="265"/>
            <ac:picMk id="1026" creationId="{1E6276BA-89D6-658C-FF04-F76176786270}"/>
          </ac:picMkLst>
        </pc:picChg>
      </pc:sldChg>
      <pc:sldChg chg="addSp delSp modSp new del mod">
        <pc:chgData name="Andreas Schierl" userId="2859407ab09df325" providerId="LiveId" clId="{16F3D1D1-24E0-4EDB-90C6-5F085342226B}" dt="2023-08-09T07:35:17.817" v="12262" actId="47"/>
        <pc:sldMkLst>
          <pc:docMk/>
          <pc:sldMk cId="1196872925" sldId="266"/>
        </pc:sldMkLst>
        <pc:spChg chg="del mod">
          <ac:chgData name="Andreas Schierl" userId="2859407ab09df325" providerId="LiveId" clId="{16F3D1D1-24E0-4EDB-90C6-5F085342226B}" dt="2023-07-05T16:55:01.128" v="1650" actId="478"/>
          <ac:spMkLst>
            <pc:docMk/>
            <pc:sldMk cId="1196872925" sldId="266"/>
            <ac:spMk id="2" creationId="{82DB4905-B599-A572-31A0-32E0C29FAF7E}"/>
          </ac:spMkLst>
        </pc:spChg>
        <pc:spChg chg="del mod">
          <ac:chgData name="Andreas Schierl" userId="2859407ab09df325" providerId="LiveId" clId="{16F3D1D1-24E0-4EDB-90C6-5F085342226B}" dt="2023-07-05T16:54:44.993" v="1647"/>
          <ac:spMkLst>
            <pc:docMk/>
            <pc:sldMk cId="1196872925" sldId="266"/>
            <ac:spMk id="3" creationId="{514BABDA-046F-2EC1-8BDF-3E4061DB4169}"/>
          </ac:spMkLst>
        </pc:spChg>
        <pc:picChg chg="add mod">
          <ac:chgData name="Andreas Schierl" userId="2859407ab09df325" providerId="LiveId" clId="{16F3D1D1-24E0-4EDB-90C6-5F085342226B}" dt="2023-07-05T16:54:53.036" v="1649" actId="14100"/>
          <ac:picMkLst>
            <pc:docMk/>
            <pc:sldMk cId="1196872925" sldId="266"/>
            <ac:picMk id="4" creationId="{C9F75989-A1B0-9A25-5BF8-3CCF30608063}"/>
          </ac:picMkLst>
        </pc:picChg>
      </pc:sldChg>
      <pc:sldChg chg="modSp del mod">
        <pc:chgData name="Andreas Schierl" userId="2859407ab09df325" providerId="LiveId" clId="{16F3D1D1-24E0-4EDB-90C6-5F085342226B}" dt="2023-08-25T19:46:16.058" v="14010" actId="2696"/>
        <pc:sldMkLst>
          <pc:docMk/>
          <pc:sldMk cId="1794451083" sldId="267"/>
        </pc:sldMkLst>
        <pc:spChg chg="mod">
          <ac:chgData name="Andreas Schierl" userId="2859407ab09df325" providerId="LiveId" clId="{16F3D1D1-24E0-4EDB-90C6-5F085342226B}" dt="2023-07-05T16:58:20.422" v="1735" actId="207"/>
          <ac:spMkLst>
            <pc:docMk/>
            <pc:sldMk cId="1794451083" sldId="267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02T11:39:29.539" v="11278" actId="400"/>
          <ac:spMkLst>
            <pc:docMk/>
            <pc:sldMk cId="1794451083" sldId="267"/>
            <ac:spMk id="3" creationId="{00000000-0000-0000-0000-000000000000}"/>
          </ac:spMkLst>
        </pc:spChg>
      </pc:sldChg>
      <pc:sldChg chg="del">
        <pc:chgData name="Andreas Schierl" userId="2859407ab09df325" providerId="LiveId" clId="{16F3D1D1-24E0-4EDB-90C6-5F085342226B}" dt="2023-08-09T07:39:57.165" v="12274" actId="47"/>
        <pc:sldMkLst>
          <pc:docMk/>
          <pc:sldMk cId="2885734575" sldId="268"/>
        </pc:sldMkLst>
      </pc:sldChg>
      <pc:sldChg chg="addSp delSp modSp del mod">
        <pc:chgData name="Andreas Schierl" userId="2859407ab09df325" providerId="LiveId" clId="{16F3D1D1-24E0-4EDB-90C6-5F085342226B}" dt="2023-07-28T04:48:55.882" v="10634" actId="47"/>
        <pc:sldMkLst>
          <pc:docMk/>
          <pc:sldMk cId="1744345765" sldId="269"/>
        </pc:sldMkLst>
        <pc:spChg chg="add mod">
          <ac:chgData name="Andreas Schierl" userId="2859407ab09df325" providerId="LiveId" clId="{16F3D1D1-24E0-4EDB-90C6-5F085342226B}" dt="2023-07-13T05:32:26.230" v="5426" actId="20577"/>
          <ac:spMkLst>
            <pc:docMk/>
            <pc:sldMk cId="1744345765" sldId="269"/>
            <ac:spMk id="3" creationId="{FC4FE873-EE82-94E3-73C6-6B951BB0B4F8}"/>
          </ac:spMkLst>
        </pc:spChg>
        <pc:spChg chg="add del mod">
          <ac:chgData name="Andreas Schierl" userId="2859407ab09df325" providerId="LiveId" clId="{16F3D1D1-24E0-4EDB-90C6-5F085342226B}" dt="2023-07-12T21:39:10.280" v="5350" actId="478"/>
          <ac:spMkLst>
            <pc:docMk/>
            <pc:sldMk cId="1744345765" sldId="269"/>
            <ac:spMk id="5" creationId="{8A1220C1-1197-DB1A-D6A8-D2D65017DB9E}"/>
          </ac:spMkLst>
        </pc:spChg>
        <pc:picChg chg="add mod">
          <ac:chgData name="Andreas Schierl" userId="2859407ab09df325" providerId="LiveId" clId="{16F3D1D1-24E0-4EDB-90C6-5F085342226B}" dt="2023-07-12T21:40:02.924" v="5355" actId="1076"/>
          <ac:picMkLst>
            <pc:docMk/>
            <pc:sldMk cId="1744345765" sldId="269"/>
            <ac:picMk id="2" creationId="{8FEEB630-8A51-D420-F47B-461659FC6612}"/>
          </ac:picMkLst>
        </pc:picChg>
        <pc:picChg chg="del mod">
          <ac:chgData name="Andreas Schierl" userId="2859407ab09df325" providerId="LiveId" clId="{16F3D1D1-24E0-4EDB-90C6-5F085342226B}" dt="2023-07-12T21:39:03.195" v="5349" actId="478"/>
          <ac:picMkLst>
            <pc:docMk/>
            <pc:sldMk cId="1744345765" sldId="269"/>
            <ac:picMk id="4" creationId="{C9F75989-A1B0-9A25-5BF8-3CCF30608063}"/>
          </ac:picMkLst>
        </pc:picChg>
      </pc:sldChg>
      <pc:sldChg chg="addSp modSp del mod">
        <pc:chgData name="Andreas Schierl" userId="2859407ab09df325" providerId="LiveId" clId="{16F3D1D1-24E0-4EDB-90C6-5F085342226B}" dt="2023-07-28T04:48:56.453" v="10635" actId="47"/>
        <pc:sldMkLst>
          <pc:docMk/>
          <pc:sldMk cId="3921102306" sldId="270"/>
        </pc:sldMkLst>
        <pc:spChg chg="mod">
          <ac:chgData name="Andreas Schierl" userId="2859407ab09df325" providerId="LiveId" clId="{16F3D1D1-24E0-4EDB-90C6-5F085342226B}" dt="2023-07-12T07:23:53.928" v="4595" actId="255"/>
          <ac:spMkLst>
            <pc:docMk/>
            <pc:sldMk cId="3921102306" sldId="270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2T07:40:43.710" v="4876" actId="5793"/>
          <ac:spMkLst>
            <pc:docMk/>
            <pc:sldMk cId="3921102306" sldId="270"/>
            <ac:spMk id="3" creationId="{00000000-0000-0000-0000-000000000000}"/>
          </ac:spMkLst>
        </pc:spChg>
        <pc:picChg chg="add mod">
          <ac:chgData name="Andreas Schierl" userId="2859407ab09df325" providerId="LiveId" clId="{16F3D1D1-24E0-4EDB-90C6-5F085342226B}" dt="2023-07-12T06:45:35.080" v="3192" actId="1076"/>
          <ac:picMkLst>
            <pc:docMk/>
            <pc:sldMk cId="3921102306" sldId="270"/>
            <ac:picMk id="4" creationId="{6EDCADFA-6E8E-0CB5-63F5-787D9518AEA7}"/>
          </ac:picMkLst>
        </pc:picChg>
      </pc:sldChg>
      <pc:sldChg chg="del">
        <pc:chgData name="Andreas Schierl" userId="2859407ab09df325" providerId="LiveId" clId="{16F3D1D1-24E0-4EDB-90C6-5F085342226B}" dt="2023-07-12T07:40:58.751" v="4877" actId="47"/>
        <pc:sldMkLst>
          <pc:docMk/>
          <pc:sldMk cId="2866289661" sldId="271"/>
        </pc:sldMkLst>
      </pc:sldChg>
      <pc:sldChg chg="addSp delSp modSp del mod ord">
        <pc:chgData name="Andreas Schierl" userId="2859407ab09df325" providerId="LiveId" clId="{16F3D1D1-24E0-4EDB-90C6-5F085342226B}" dt="2023-07-28T04:48:57.920" v="10636" actId="47"/>
        <pc:sldMkLst>
          <pc:docMk/>
          <pc:sldMk cId="1081639446" sldId="272"/>
        </pc:sldMkLst>
        <pc:spChg chg="mod">
          <ac:chgData name="Andreas Schierl" userId="2859407ab09df325" providerId="LiveId" clId="{16F3D1D1-24E0-4EDB-90C6-5F085342226B}" dt="2023-07-12T07:20:25.633" v="4472" actId="255"/>
          <ac:spMkLst>
            <pc:docMk/>
            <pc:sldMk cId="1081639446" sldId="272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2T07:26:03.636" v="4719" actId="20577"/>
          <ac:spMkLst>
            <pc:docMk/>
            <pc:sldMk cId="1081639446" sldId="272"/>
            <ac:spMk id="3" creationId="{00000000-0000-0000-0000-000000000000}"/>
          </ac:spMkLst>
        </pc:spChg>
        <pc:picChg chg="add del mod">
          <ac:chgData name="Andreas Schierl" userId="2859407ab09df325" providerId="LiveId" clId="{16F3D1D1-24E0-4EDB-90C6-5F085342226B}" dt="2023-07-12T06:45:36.200" v="3196" actId="478"/>
          <ac:picMkLst>
            <pc:docMk/>
            <pc:sldMk cId="1081639446" sldId="272"/>
            <ac:picMk id="4" creationId="{98D23525-D4E0-3CD2-BCC8-442E738F30D7}"/>
          </ac:picMkLst>
        </pc:picChg>
        <pc:picChg chg="add del mod">
          <ac:chgData name="Andreas Schierl" userId="2859407ab09df325" providerId="LiveId" clId="{16F3D1D1-24E0-4EDB-90C6-5F085342226B}" dt="2023-07-12T06:45:35.302" v="3193"/>
          <ac:picMkLst>
            <pc:docMk/>
            <pc:sldMk cId="1081639446" sldId="272"/>
            <ac:picMk id="5" creationId="{E7282D33-5D8C-DBAF-6743-5F36D4B0B51E}"/>
          </ac:picMkLst>
        </pc:picChg>
      </pc:sldChg>
      <pc:sldChg chg="delSp modSp add del mod ord">
        <pc:chgData name="Andreas Schierl" userId="2859407ab09df325" providerId="LiveId" clId="{16F3D1D1-24E0-4EDB-90C6-5F085342226B}" dt="2023-07-12T21:42:12.169" v="5364" actId="47"/>
        <pc:sldMkLst>
          <pc:docMk/>
          <pc:sldMk cId="2283124945" sldId="273"/>
        </pc:sldMkLst>
        <pc:spChg chg="mod">
          <ac:chgData name="Andreas Schierl" userId="2859407ab09df325" providerId="LiveId" clId="{16F3D1D1-24E0-4EDB-90C6-5F085342226B}" dt="2023-07-12T07:21:03.556" v="4475" actId="255"/>
          <ac:spMkLst>
            <pc:docMk/>
            <pc:sldMk cId="2283124945" sldId="273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2T21:41:58.212" v="5356" actId="21"/>
          <ac:spMkLst>
            <pc:docMk/>
            <pc:sldMk cId="2283124945" sldId="273"/>
            <ac:spMk id="3" creationId="{00000000-0000-0000-0000-000000000000}"/>
          </ac:spMkLst>
        </pc:spChg>
        <pc:picChg chg="del">
          <ac:chgData name="Andreas Schierl" userId="2859407ab09df325" providerId="LiveId" clId="{16F3D1D1-24E0-4EDB-90C6-5F085342226B}" dt="2023-07-12T07:19:14.004" v="4391" actId="478"/>
          <ac:picMkLst>
            <pc:docMk/>
            <pc:sldMk cId="2283124945" sldId="273"/>
            <ac:picMk id="4" creationId="{98D23525-D4E0-3CD2-BCC8-442E738F30D7}"/>
          </ac:picMkLst>
        </pc:picChg>
      </pc:sldChg>
      <pc:sldChg chg="modSp add del mod ord">
        <pc:chgData name="Andreas Schierl" userId="2859407ab09df325" providerId="LiveId" clId="{16F3D1D1-24E0-4EDB-90C6-5F085342226B}" dt="2023-07-28T04:48:58.629" v="10637" actId="47"/>
        <pc:sldMkLst>
          <pc:docMk/>
          <pc:sldMk cId="1911703172" sldId="274"/>
        </pc:sldMkLst>
        <pc:spChg chg="mod">
          <ac:chgData name="Andreas Schierl" userId="2859407ab09df325" providerId="LiveId" clId="{16F3D1D1-24E0-4EDB-90C6-5F085342226B}" dt="2023-07-12T07:20:51.109" v="4474"/>
          <ac:spMkLst>
            <pc:docMk/>
            <pc:sldMk cId="1911703172" sldId="274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2T21:42:08.451" v="5363" actId="5793"/>
          <ac:spMkLst>
            <pc:docMk/>
            <pc:sldMk cId="1911703172" sldId="274"/>
            <ac:spMk id="3" creationId="{00000000-0000-0000-0000-000000000000}"/>
          </ac:spMkLst>
        </pc:spChg>
      </pc:sldChg>
      <pc:sldChg chg="modSp del mod ord">
        <pc:chgData name="Andreas Schierl" userId="2859407ab09df325" providerId="LiveId" clId="{16F3D1D1-24E0-4EDB-90C6-5F085342226B}" dt="2023-07-17T22:53:28.733" v="9739" actId="47"/>
        <pc:sldMkLst>
          <pc:docMk/>
          <pc:sldMk cId="2455055837" sldId="275"/>
        </pc:sldMkLst>
        <pc:spChg chg="mod">
          <ac:chgData name="Andreas Schierl" userId="2859407ab09df325" providerId="LiveId" clId="{16F3D1D1-24E0-4EDB-90C6-5F085342226B}" dt="2023-07-12T07:21:37.213" v="4510" actId="20577"/>
          <ac:spMkLst>
            <pc:docMk/>
            <pc:sldMk cId="2455055837" sldId="275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2T07:21:28.739" v="4476" actId="20577"/>
          <ac:spMkLst>
            <pc:docMk/>
            <pc:sldMk cId="2455055837" sldId="275"/>
            <ac:spMk id="3" creationId="{00000000-0000-0000-0000-000000000000}"/>
          </ac:spMkLst>
        </pc:spChg>
      </pc:sldChg>
      <pc:sldChg chg="del">
        <pc:chgData name="Andreas Schierl" userId="2859407ab09df325" providerId="LiveId" clId="{16F3D1D1-24E0-4EDB-90C6-5F085342226B}" dt="2023-07-28T04:49:10.361" v="10640" actId="47"/>
        <pc:sldMkLst>
          <pc:docMk/>
          <pc:sldMk cId="917702956" sldId="276"/>
        </pc:sldMkLst>
      </pc:sldChg>
      <pc:sldChg chg="addSp delSp modSp mod">
        <pc:chgData name="Andreas Schierl" userId="2859407ab09df325" providerId="LiveId" clId="{16F3D1D1-24E0-4EDB-90C6-5F085342226B}" dt="2023-07-16T10:05:34.168" v="8688" actId="20577"/>
        <pc:sldMkLst>
          <pc:docMk/>
          <pc:sldMk cId="137452784" sldId="277"/>
        </pc:sldMkLst>
        <pc:spChg chg="mod">
          <ac:chgData name="Andreas Schierl" userId="2859407ab09df325" providerId="LiveId" clId="{16F3D1D1-24E0-4EDB-90C6-5F085342226B}" dt="2023-07-12T07:43:26.492" v="4931" actId="20577"/>
          <ac:spMkLst>
            <pc:docMk/>
            <pc:sldMk cId="137452784" sldId="277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6T10:05:34.168" v="8688" actId="20577"/>
          <ac:spMkLst>
            <pc:docMk/>
            <pc:sldMk cId="137452784" sldId="277"/>
            <ac:spMk id="3" creationId="{00000000-0000-0000-0000-000000000000}"/>
          </ac:spMkLst>
        </pc:spChg>
        <pc:picChg chg="add mod">
          <ac:chgData name="Andreas Schierl" userId="2859407ab09df325" providerId="LiveId" clId="{16F3D1D1-24E0-4EDB-90C6-5F085342226B}" dt="2023-07-12T07:43:15.753" v="4896" actId="1076"/>
          <ac:picMkLst>
            <pc:docMk/>
            <pc:sldMk cId="137452784" sldId="277"/>
            <ac:picMk id="4" creationId="{55B64C79-33A0-FD04-B445-F1A2A1553BF1}"/>
          </ac:picMkLst>
        </pc:picChg>
        <pc:picChg chg="del">
          <ac:chgData name="Andreas Schierl" userId="2859407ab09df325" providerId="LiveId" clId="{16F3D1D1-24E0-4EDB-90C6-5F085342226B}" dt="2023-07-12T07:43:02.736" v="4892" actId="478"/>
          <ac:picMkLst>
            <pc:docMk/>
            <pc:sldMk cId="137452784" sldId="277"/>
            <ac:picMk id="5" creationId="{E7282D33-5D8C-DBAF-6743-5F36D4B0B51E}"/>
          </ac:picMkLst>
        </pc:picChg>
        <pc:picChg chg="add del">
          <ac:chgData name="Andreas Schierl" userId="2859407ab09df325" providerId="LiveId" clId="{16F3D1D1-24E0-4EDB-90C6-5F085342226B}" dt="2023-07-12T07:49:56.002" v="5148" actId="478"/>
          <ac:picMkLst>
            <pc:docMk/>
            <pc:sldMk cId="137452784" sldId="277"/>
            <ac:picMk id="6" creationId="{1370DF98-FDFE-2068-FFCC-7D502C2DA257}"/>
          </ac:picMkLst>
        </pc:picChg>
      </pc:sldChg>
      <pc:sldChg chg="addSp delSp modSp mod modAnim">
        <pc:chgData name="Andreas Schierl" userId="2859407ab09df325" providerId="LiveId" clId="{16F3D1D1-24E0-4EDB-90C6-5F085342226B}" dt="2023-07-16T09:31:24.860" v="8351" actId="20577"/>
        <pc:sldMkLst>
          <pc:docMk/>
          <pc:sldMk cId="0" sldId="370"/>
        </pc:sldMkLst>
        <pc:spChg chg="mod">
          <ac:chgData name="Andreas Schierl" userId="2859407ab09df325" providerId="LiveId" clId="{16F3D1D1-24E0-4EDB-90C6-5F085342226B}" dt="2023-07-16T09:30:56.983" v="8332" actId="20577"/>
          <ac:spMkLst>
            <pc:docMk/>
            <pc:sldMk cId="0" sldId="370"/>
            <ac:spMk id="2051" creationId="{8F647087-E7AB-663F-3AE3-5D98C41C13D0}"/>
          </ac:spMkLst>
        </pc:spChg>
        <pc:spChg chg="mod">
          <ac:chgData name="Andreas Schierl" userId="2859407ab09df325" providerId="LiveId" clId="{16F3D1D1-24E0-4EDB-90C6-5F085342226B}" dt="2023-07-16T09:31:24.860" v="8351" actId="20577"/>
          <ac:spMkLst>
            <pc:docMk/>
            <pc:sldMk cId="0" sldId="370"/>
            <ac:spMk id="87042" creationId="{82A307FE-22CC-C202-ADDF-AA3725EA307A}"/>
          </ac:spMkLst>
        </pc:spChg>
        <pc:picChg chg="add mod">
          <ac:chgData name="Andreas Schierl" userId="2859407ab09df325" providerId="LiveId" clId="{16F3D1D1-24E0-4EDB-90C6-5F085342226B}" dt="2023-07-16T09:31:07.226" v="8335" actId="1076"/>
          <ac:picMkLst>
            <pc:docMk/>
            <pc:sldMk cId="0" sldId="370"/>
            <ac:picMk id="2" creationId="{BB652DA0-F125-AD3B-ED61-3DB17FFA1E1E}"/>
          </ac:picMkLst>
        </pc:picChg>
        <pc:picChg chg="del">
          <ac:chgData name="Andreas Schierl" userId="2859407ab09df325" providerId="LiveId" clId="{16F3D1D1-24E0-4EDB-90C6-5F085342226B}" dt="2023-07-12T07:44:40.101" v="4986" actId="478"/>
          <ac:picMkLst>
            <pc:docMk/>
            <pc:sldMk cId="0" sldId="370"/>
            <ac:picMk id="87044" creationId="{C3170DC9-A52F-3686-CDDD-96F368D91D95}"/>
          </ac:picMkLst>
        </pc:picChg>
        <pc:picChg chg="del mod">
          <ac:chgData name="Andreas Schierl" userId="2859407ab09df325" providerId="LiveId" clId="{16F3D1D1-24E0-4EDB-90C6-5F085342226B}" dt="2023-07-12T07:46:35.986" v="5023" actId="478"/>
          <ac:picMkLst>
            <pc:docMk/>
            <pc:sldMk cId="0" sldId="370"/>
            <ac:picMk id="87047" creationId="{44279C78-453E-9239-20FB-46E6CABEB3F0}"/>
          </ac:picMkLst>
        </pc:picChg>
        <pc:picChg chg="del">
          <ac:chgData name="Andreas Schierl" userId="2859407ab09df325" providerId="LiveId" clId="{16F3D1D1-24E0-4EDB-90C6-5F085342226B}" dt="2023-07-12T07:44:43.779" v="4987" actId="478"/>
          <ac:picMkLst>
            <pc:docMk/>
            <pc:sldMk cId="0" sldId="370"/>
            <ac:picMk id="87049" creationId="{FD016766-D174-6F82-A832-4B4DFB56826C}"/>
          </ac:picMkLst>
        </pc:picChg>
      </pc:sldChg>
      <pc:sldChg chg="addSp delSp modSp del mod ord modAnim">
        <pc:chgData name="Andreas Schierl" userId="2859407ab09df325" providerId="LiveId" clId="{16F3D1D1-24E0-4EDB-90C6-5F085342226B}" dt="2023-07-16T09:30:20.967" v="8314" actId="47"/>
        <pc:sldMkLst>
          <pc:docMk/>
          <pc:sldMk cId="0" sldId="396"/>
        </pc:sldMkLst>
        <pc:spChg chg="mod">
          <ac:chgData name="Andreas Schierl" userId="2859407ab09df325" providerId="LiveId" clId="{16F3D1D1-24E0-4EDB-90C6-5F085342226B}" dt="2023-07-12T07:48:07.059" v="5096" actId="20577"/>
          <ac:spMkLst>
            <pc:docMk/>
            <pc:sldMk cId="0" sldId="396"/>
            <ac:spMk id="2051" creationId="{72B4A88F-F92D-133D-9B94-A70EBC5E7F79}"/>
          </ac:spMkLst>
        </pc:spChg>
        <pc:spChg chg="mod">
          <ac:chgData name="Andreas Schierl" userId="2859407ab09df325" providerId="LiveId" clId="{16F3D1D1-24E0-4EDB-90C6-5F085342226B}" dt="2023-07-12T07:47:33.469" v="5065" actId="20577"/>
          <ac:spMkLst>
            <pc:docMk/>
            <pc:sldMk cId="0" sldId="396"/>
            <ac:spMk id="96258" creationId="{95947CA0-9612-81A0-0848-54702EAC7F09}"/>
          </ac:spMkLst>
        </pc:spChg>
        <pc:picChg chg="add mod">
          <ac:chgData name="Andreas Schierl" userId="2859407ab09df325" providerId="LiveId" clId="{16F3D1D1-24E0-4EDB-90C6-5F085342226B}" dt="2023-07-12T07:46:10.363" v="4997" actId="1076"/>
          <ac:picMkLst>
            <pc:docMk/>
            <pc:sldMk cId="0" sldId="396"/>
            <ac:picMk id="2" creationId="{FBD7CD49-ACDB-802C-9039-58AE36E41C89}"/>
          </ac:picMkLst>
        </pc:picChg>
        <pc:picChg chg="del">
          <ac:chgData name="Andreas Schierl" userId="2859407ab09df325" providerId="LiveId" clId="{16F3D1D1-24E0-4EDB-90C6-5F085342226B}" dt="2023-07-12T07:45:59.405" v="4995" actId="478"/>
          <ac:picMkLst>
            <pc:docMk/>
            <pc:sldMk cId="0" sldId="396"/>
            <ac:picMk id="96260" creationId="{6998264D-264A-CC81-BBB2-6335767DB697}"/>
          </ac:picMkLst>
        </pc:picChg>
        <pc:picChg chg="del">
          <ac:chgData name="Andreas Schierl" userId="2859407ab09df325" providerId="LiveId" clId="{16F3D1D1-24E0-4EDB-90C6-5F085342226B}" dt="2023-07-12T07:46:12.010" v="4998" actId="478"/>
          <ac:picMkLst>
            <pc:docMk/>
            <pc:sldMk cId="0" sldId="396"/>
            <ac:picMk id="96263" creationId="{21E84782-1855-E7CA-AFA9-F8E4DED35916}"/>
          </ac:picMkLst>
        </pc:picChg>
        <pc:picChg chg="mod">
          <ac:chgData name="Andreas Schierl" userId="2859407ab09df325" providerId="LiveId" clId="{16F3D1D1-24E0-4EDB-90C6-5F085342226B}" dt="2023-07-12T07:48:11.983" v="5097" actId="1076"/>
          <ac:picMkLst>
            <pc:docMk/>
            <pc:sldMk cId="0" sldId="396"/>
            <ac:picMk id="96264" creationId="{97C1F863-2C17-7C9F-9BBA-EE14B02AC687}"/>
          </ac:picMkLst>
        </pc:picChg>
        <pc:picChg chg="mod">
          <ac:chgData name="Andreas Schierl" userId="2859407ab09df325" providerId="LiveId" clId="{16F3D1D1-24E0-4EDB-90C6-5F085342226B}" dt="2023-07-12T07:48:03.371" v="5091" actId="1076"/>
          <ac:picMkLst>
            <pc:docMk/>
            <pc:sldMk cId="0" sldId="396"/>
            <ac:picMk id="96266" creationId="{4B332A15-84A9-4B82-3B8C-51D62C3CD7AE}"/>
          </ac:picMkLst>
        </pc:picChg>
      </pc:sldChg>
      <pc:sldChg chg="addSp delSp modSp mod">
        <pc:chgData name="Andreas Schierl" userId="2859407ab09df325" providerId="LiveId" clId="{16F3D1D1-24E0-4EDB-90C6-5F085342226B}" dt="2023-08-02T06:17:42.660" v="11276" actId="20577"/>
        <pc:sldMkLst>
          <pc:docMk/>
          <pc:sldMk cId="3036256190" sldId="397"/>
        </pc:sldMkLst>
        <pc:spChg chg="mod">
          <ac:chgData name="Andreas Schierl" userId="2859407ab09df325" providerId="LiveId" clId="{16F3D1D1-24E0-4EDB-90C6-5F085342226B}" dt="2023-08-02T06:17:42.660" v="11276" actId="20577"/>
          <ac:spMkLst>
            <pc:docMk/>
            <pc:sldMk cId="3036256190" sldId="397"/>
            <ac:spMk id="3" creationId="{00000000-0000-0000-0000-000000000000}"/>
          </ac:spMkLst>
        </pc:spChg>
        <pc:picChg chg="add mod">
          <ac:chgData name="Andreas Schierl" userId="2859407ab09df325" providerId="LiveId" clId="{16F3D1D1-24E0-4EDB-90C6-5F085342226B}" dt="2023-07-16T09:52:02.474" v="8419" actId="1076"/>
          <ac:picMkLst>
            <pc:docMk/>
            <pc:sldMk cId="3036256190" sldId="397"/>
            <ac:picMk id="5" creationId="{39419322-51A5-E180-56FC-A336609D984A}"/>
          </ac:picMkLst>
        </pc:picChg>
        <pc:picChg chg="del mod">
          <ac:chgData name="Andreas Schierl" userId="2859407ab09df325" providerId="LiveId" clId="{16F3D1D1-24E0-4EDB-90C6-5F085342226B}" dt="2023-07-16T09:46:36.570" v="8352" actId="478"/>
          <ac:picMkLst>
            <pc:docMk/>
            <pc:sldMk cId="3036256190" sldId="397"/>
            <ac:picMk id="6" creationId="{1370DF98-FDFE-2068-FFCC-7D502C2DA257}"/>
          </ac:picMkLst>
        </pc:picChg>
        <pc:picChg chg="add del">
          <ac:chgData name="Andreas Schierl" userId="2859407ab09df325" providerId="LiveId" clId="{16F3D1D1-24E0-4EDB-90C6-5F085342226B}" dt="2023-07-16T09:54:47.218" v="8525" actId="478"/>
          <ac:picMkLst>
            <pc:docMk/>
            <pc:sldMk cId="3036256190" sldId="397"/>
            <ac:picMk id="7" creationId="{309B7854-13E1-3111-1785-A837A9A51FCF}"/>
          </ac:picMkLst>
        </pc:picChg>
        <pc:picChg chg="add mod">
          <ac:chgData name="Andreas Schierl" userId="2859407ab09df325" providerId="LiveId" clId="{16F3D1D1-24E0-4EDB-90C6-5F085342226B}" dt="2023-07-16T10:07:20.581" v="8709" actId="1076"/>
          <ac:picMkLst>
            <pc:docMk/>
            <pc:sldMk cId="3036256190" sldId="397"/>
            <ac:picMk id="8" creationId="{D2900D49-AE2D-08A6-6A9E-ABE413629EE6}"/>
          </ac:picMkLst>
        </pc:picChg>
      </pc:sldChg>
      <pc:sldChg chg="del">
        <pc:chgData name="Andreas Schierl" userId="2859407ab09df325" providerId="LiveId" clId="{16F3D1D1-24E0-4EDB-90C6-5F085342226B}" dt="2023-08-02T11:42:20.473" v="11385" actId="47"/>
        <pc:sldMkLst>
          <pc:docMk/>
          <pc:sldMk cId="0" sldId="412"/>
        </pc:sldMkLst>
      </pc:sldChg>
      <pc:sldChg chg="modSp del mod">
        <pc:chgData name="Andreas Schierl" userId="2859407ab09df325" providerId="LiveId" clId="{16F3D1D1-24E0-4EDB-90C6-5F085342226B}" dt="2023-08-10T07:37:43.795" v="13109" actId="1076"/>
        <pc:sldMkLst>
          <pc:docMk/>
          <pc:sldMk cId="444397075" sldId="413"/>
        </pc:sldMkLst>
        <pc:spChg chg="mod">
          <ac:chgData name="Andreas Schierl" userId="2859407ab09df325" providerId="LiveId" clId="{16F3D1D1-24E0-4EDB-90C6-5F085342226B}" dt="2023-08-10T07:37:38.046" v="13108" actId="14100"/>
          <ac:spMkLst>
            <pc:docMk/>
            <pc:sldMk cId="444397075" sldId="413"/>
            <ac:spMk id="14" creationId="{F1909C2E-1EAE-855A-6104-D2ACBBB70861}"/>
          </ac:spMkLst>
        </pc:spChg>
        <pc:spChg chg="mod">
          <ac:chgData name="Andreas Schierl" userId="2859407ab09df325" providerId="LiveId" clId="{16F3D1D1-24E0-4EDB-90C6-5F085342226B}" dt="2023-08-10T07:37:43.795" v="13109" actId="1076"/>
          <ac:spMkLst>
            <pc:docMk/>
            <pc:sldMk cId="444397075" sldId="413"/>
            <ac:spMk id="66563" creationId="{08C67AF2-98C8-7928-2C9A-84B811ACFD75}"/>
          </ac:spMkLst>
        </pc:spChg>
      </pc:sldChg>
      <pc:sldChg chg="addSp delSp modSp mod ord">
        <pc:chgData name="Andreas Schierl" userId="2859407ab09df325" providerId="LiveId" clId="{16F3D1D1-24E0-4EDB-90C6-5F085342226B}" dt="2023-07-16T10:14:57.037" v="8763"/>
        <pc:sldMkLst>
          <pc:docMk/>
          <pc:sldMk cId="3529044971" sldId="414"/>
        </pc:sldMkLst>
        <pc:spChg chg="mod">
          <ac:chgData name="Andreas Schierl" userId="2859407ab09df325" providerId="LiveId" clId="{16F3D1D1-24E0-4EDB-90C6-5F085342226B}" dt="2023-07-16T09:15:50.623" v="7956" actId="20577"/>
          <ac:spMkLst>
            <pc:docMk/>
            <pc:sldMk cId="3529044971" sldId="414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6T09:58:03.127" v="8569" actId="20577"/>
          <ac:spMkLst>
            <pc:docMk/>
            <pc:sldMk cId="3529044971" sldId="414"/>
            <ac:spMk id="3" creationId="{00000000-0000-0000-0000-000000000000}"/>
          </ac:spMkLst>
        </pc:spChg>
        <pc:picChg chg="mod">
          <ac:chgData name="Andreas Schierl" userId="2859407ab09df325" providerId="LiveId" clId="{16F3D1D1-24E0-4EDB-90C6-5F085342226B}" dt="2023-07-12T08:12:23.230" v="5218" actId="166"/>
          <ac:picMkLst>
            <pc:docMk/>
            <pc:sldMk cId="3529044971" sldId="414"/>
            <ac:picMk id="4" creationId="{55B64C79-33A0-FD04-B445-F1A2A1553BF1}"/>
          </ac:picMkLst>
        </pc:picChg>
        <pc:picChg chg="add del">
          <ac:chgData name="Andreas Schierl" userId="2859407ab09df325" providerId="LiveId" clId="{16F3D1D1-24E0-4EDB-90C6-5F085342226B}" dt="2023-07-12T08:12:03.237" v="5216" actId="478"/>
          <ac:picMkLst>
            <pc:docMk/>
            <pc:sldMk cId="3529044971" sldId="414"/>
            <ac:picMk id="5" creationId="{B2104EDE-16EC-6FCD-15EE-3B5E75488E6F}"/>
          </ac:picMkLst>
        </pc:picChg>
        <pc:picChg chg="add mod">
          <ac:chgData name="Andreas Schierl" userId="2859407ab09df325" providerId="LiveId" clId="{16F3D1D1-24E0-4EDB-90C6-5F085342226B}" dt="2023-07-16T09:28:04.659" v="8284" actId="1076"/>
          <ac:picMkLst>
            <pc:docMk/>
            <pc:sldMk cId="3529044971" sldId="414"/>
            <ac:picMk id="5" creationId="{E87546BF-4AD7-D935-DAAE-2FF6C58267D6}"/>
          </ac:picMkLst>
        </pc:picChg>
        <pc:picChg chg="add mod">
          <ac:chgData name="Andreas Schierl" userId="2859407ab09df325" providerId="LiveId" clId="{16F3D1D1-24E0-4EDB-90C6-5F085342226B}" dt="2023-07-16T09:28:10.574" v="8286" actId="1076"/>
          <ac:picMkLst>
            <pc:docMk/>
            <pc:sldMk cId="3529044971" sldId="414"/>
            <ac:picMk id="6" creationId="{8EC6610A-3922-9DC0-0B22-B65E993E6488}"/>
          </ac:picMkLst>
        </pc:picChg>
        <pc:picChg chg="add mod">
          <ac:chgData name="Andreas Schierl" userId="2859407ab09df325" providerId="LiveId" clId="{16F3D1D1-24E0-4EDB-90C6-5F085342226B}" dt="2023-07-16T09:57:56.797" v="8567" actId="1076"/>
          <ac:picMkLst>
            <pc:docMk/>
            <pc:sldMk cId="3529044971" sldId="414"/>
            <ac:picMk id="7" creationId="{D7D6FEA4-7626-860B-7A65-78108C2F3E4F}"/>
          </ac:picMkLst>
        </pc:picChg>
        <pc:picChg chg="add mod">
          <ac:chgData name="Andreas Schierl" userId="2859407ab09df325" providerId="LiveId" clId="{16F3D1D1-24E0-4EDB-90C6-5F085342226B}" dt="2023-07-16T09:57:53.410" v="8566" actId="1076"/>
          <ac:picMkLst>
            <pc:docMk/>
            <pc:sldMk cId="3529044971" sldId="414"/>
            <ac:picMk id="8" creationId="{8EF98278-53CE-ECC2-CF6D-D5263ED5E876}"/>
          </ac:picMkLst>
        </pc:picChg>
        <pc:picChg chg="add mod">
          <ac:chgData name="Andreas Schierl" userId="2859407ab09df325" providerId="LiveId" clId="{16F3D1D1-24E0-4EDB-90C6-5F085342226B}" dt="2023-07-16T09:29:16.880" v="8300" actId="1076"/>
          <ac:picMkLst>
            <pc:docMk/>
            <pc:sldMk cId="3529044971" sldId="414"/>
            <ac:picMk id="1026" creationId="{2B8B933C-30D8-FAFC-CA28-A5162C11C7E3}"/>
          </ac:picMkLst>
        </pc:picChg>
        <pc:picChg chg="add del mod">
          <ac:chgData name="Andreas Schierl" userId="2859407ab09df325" providerId="LiveId" clId="{16F3D1D1-24E0-4EDB-90C6-5F085342226B}" dt="2023-07-12T08:11:57.021" v="5214" actId="478"/>
          <ac:picMkLst>
            <pc:docMk/>
            <pc:sldMk cId="3529044971" sldId="414"/>
            <ac:picMk id="1028" creationId="{FA178977-1AB1-A59D-7AF8-C83A43FD69A9}"/>
          </ac:picMkLst>
        </pc:picChg>
      </pc:sldChg>
      <pc:sldChg chg="modSp del mod">
        <pc:chgData name="Andreas Schierl" userId="2859407ab09df325" providerId="LiveId" clId="{16F3D1D1-24E0-4EDB-90C6-5F085342226B}" dt="2023-08-25T19:46:16.058" v="14010" actId="2696"/>
        <pc:sldMkLst>
          <pc:docMk/>
          <pc:sldMk cId="2127942820" sldId="415"/>
        </pc:sldMkLst>
        <pc:spChg chg="mod">
          <ac:chgData name="Andreas Schierl" userId="2859407ab09df325" providerId="LiveId" clId="{16F3D1D1-24E0-4EDB-90C6-5F085342226B}" dt="2023-07-17T22:55:06.295" v="9907" actId="20577"/>
          <ac:spMkLst>
            <pc:docMk/>
            <pc:sldMk cId="2127942820" sldId="415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16F3D1D1-24E0-4EDB-90C6-5F085342226B}" dt="2023-07-28T04:49:00.534" v="10638" actId="47"/>
        <pc:sldMkLst>
          <pc:docMk/>
          <pc:sldMk cId="45389362" sldId="416"/>
        </pc:sldMkLst>
        <pc:spChg chg="mod">
          <ac:chgData name="Andreas Schierl" userId="2859407ab09df325" providerId="LiveId" clId="{16F3D1D1-24E0-4EDB-90C6-5F085342226B}" dt="2023-07-13T15:13:54.212" v="5755" actId="20577"/>
          <ac:spMkLst>
            <pc:docMk/>
            <pc:sldMk cId="45389362" sldId="416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3T15:19:49.342" v="6257" actId="20577"/>
          <ac:spMkLst>
            <pc:docMk/>
            <pc:sldMk cId="45389362" sldId="416"/>
            <ac:spMk id="3" creationId="{00000000-0000-0000-0000-000000000000}"/>
          </ac:spMkLst>
        </pc:spChg>
      </pc:sldChg>
      <pc:sldChg chg="del">
        <pc:chgData name="Andreas Schierl" userId="2859407ab09df325" providerId="LiveId" clId="{16F3D1D1-24E0-4EDB-90C6-5F085342226B}" dt="2023-08-09T07:40:11.634" v="12275" actId="47"/>
        <pc:sldMkLst>
          <pc:docMk/>
          <pc:sldMk cId="2215682769" sldId="417"/>
        </pc:sldMkLst>
      </pc:sldChg>
      <pc:sldChg chg="del">
        <pc:chgData name="Andreas Schierl" userId="2859407ab09df325" providerId="LiveId" clId="{16F3D1D1-24E0-4EDB-90C6-5F085342226B}" dt="2023-08-10T07:36:22.996" v="13102" actId="47"/>
        <pc:sldMkLst>
          <pc:docMk/>
          <pc:sldMk cId="361003091" sldId="418"/>
        </pc:sldMkLst>
      </pc:sldChg>
      <pc:sldChg chg="del ord">
        <pc:chgData name="Andreas Schierl" userId="2859407ab09df325" providerId="LiveId" clId="{16F3D1D1-24E0-4EDB-90C6-5F085342226B}" dt="2023-08-02T11:41:03.336" v="11316" actId="47"/>
        <pc:sldMkLst>
          <pc:docMk/>
          <pc:sldMk cId="1011447425" sldId="419"/>
        </pc:sldMkLst>
      </pc:sldChg>
      <pc:sldChg chg="del">
        <pc:chgData name="Andreas Schierl" userId="2859407ab09df325" providerId="LiveId" clId="{16F3D1D1-24E0-4EDB-90C6-5F085342226B}" dt="2023-07-28T04:48:36.917" v="10633" actId="47"/>
        <pc:sldMkLst>
          <pc:docMk/>
          <pc:sldMk cId="376479716" sldId="420"/>
        </pc:sldMkLst>
      </pc:sldChg>
      <pc:sldChg chg="addSp modSp mod">
        <pc:chgData name="Andreas Schierl" userId="2859407ab09df325" providerId="LiveId" clId="{16F3D1D1-24E0-4EDB-90C6-5F085342226B}" dt="2023-07-16T09:15:16.787" v="7946" actId="5793"/>
        <pc:sldMkLst>
          <pc:docMk/>
          <pc:sldMk cId="3051244614" sldId="421"/>
        </pc:sldMkLst>
        <pc:spChg chg="mod">
          <ac:chgData name="Andreas Schierl" userId="2859407ab09df325" providerId="LiveId" clId="{16F3D1D1-24E0-4EDB-90C6-5F085342226B}" dt="2023-07-16T09:07:29.447" v="7317" actId="20577"/>
          <ac:spMkLst>
            <pc:docMk/>
            <pc:sldMk cId="3051244614" sldId="421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6T09:15:16.787" v="7946" actId="5793"/>
          <ac:spMkLst>
            <pc:docMk/>
            <pc:sldMk cId="3051244614" sldId="421"/>
            <ac:spMk id="3" creationId="{00000000-0000-0000-0000-000000000000}"/>
          </ac:spMkLst>
        </pc:spChg>
        <pc:picChg chg="add mod">
          <ac:chgData name="Andreas Schierl" userId="2859407ab09df325" providerId="LiveId" clId="{16F3D1D1-24E0-4EDB-90C6-5F085342226B}" dt="2023-07-16T09:15:10.944" v="7941" actId="1076"/>
          <ac:picMkLst>
            <pc:docMk/>
            <pc:sldMk cId="3051244614" sldId="421"/>
            <ac:picMk id="5" creationId="{A1A937DE-A096-4A73-DD61-67BCA7918EBC}"/>
          </ac:picMkLst>
        </pc:picChg>
      </pc:sldChg>
      <pc:sldChg chg="delSp modSp del mod">
        <pc:chgData name="Andreas Schierl" userId="2859407ab09df325" providerId="LiveId" clId="{16F3D1D1-24E0-4EDB-90C6-5F085342226B}" dt="2023-08-10T07:35:59.754" v="13099" actId="47"/>
        <pc:sldMkLst>
          <pc:docMk/>
          <pc:sldMk cId="1632847163" sldId="423"/>
        </pc:sldMkLst>
        <pc:spChg chg="mod">
          <ac:chgData name="Andreas Schierl" userId="2859407ab09df325" providerId="LiveId" clId="{16F3D1D1-24E0-4EDB-90C6-5F085342226B}" dt="2023-07-17T22:11:30.819" v="8828" actId="5793"/>
          <ac:spMkLst>
            <pc:docMk/>
            <pc:sldMk cId="1632847163" sldId="423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17T22:27:04.009" v="9302" actId="20577"/>
          <ac:spMkLst>
            <pc:docMk/>
            <pc:sldMk cId="1632847163" sldId="423"/>
            <ac:spMk id="3" creationId="{00000000-0000-0000-0000-000000000000}"/>
          </ac:spMkLst>
        </pc:spChg>
        <pc:picChg chg="del">
          <ac:chgData name="Andreas Schierl" userId="2859407ab09df325" providerId="LiveId" clId="{16F3D1D1-24E0-4EDB-90C6-5F085342226B}" dt="2023-07-17T22:11:07.816" v="8764" actId="478"/>
          <ac:picMkLst>
            <pc:docMk/>
            <pc:sldMk cId="1632847163" sldId="423"/>
            <ac:picMk id="4" creationId="{C25F6132-E95D-B308-0B6A-B378C5D6FE38}"/>
          </ac:picMkLst>
        </pc:picChg>
      </pc:sldChg>
      <pc:sldChg chg="modSp del mod">
        <pc:chgData name="Andreas Schierl" userId="2859407ab09df325" providerId="LiveId" clId="{16F3D1D1-24E0-4EDB-90C6-5F085342226B}" dt="2023-08-10T07:36:02.864" v="13100" actId="47"/>
        <pc:sldMkLst>
          <pc:docMk/>
          <pc:sldMk cId="198460979" sldId="424"/>
        </pc:sldMkLst>
        <pc:spChg chg="mod">
          <ac:chgData name="Andreas Schierl" userId="2859407ab09df325" providerId="LiveId" clId="{16F3D1D1-24E0-4EDB-90C6-5F085342226B}" dt="2023-07-17T22:36:41.411" v="9610" actId="20577"/>
          <ac:spMkLst>
            <pc:docMk/>
            <pc:sldMk cId="198460979" sldId="424"/>
            <ac:spMk id="3" creationId="{00000000-0000-0000-0000-000000000000}"/>
          </ac:spMkLst>
        </pc:spChg>
      </pc:sldChg>
      <pc:sldChg chg="del">
        <pc:chgData name="Andreas Schierl" userId="2859407ab09df325" providerId="LiveId" clId="{16F3D1D1-24E0-4EDB-90C6-5F085342226B}" dt="2023-08-10T07:36:04.916" v="13101" actId="47"/>
        <pc:sldMkLst>
          <pc:docMk/>
          <pc:sldMk cId="141273546" sldId="425"/>
        </pc:sldMkLst>
      </pc:sldChg>
      <pc:sldChg chg="modSp del mod">
        <pc:chgData name="Andreas Schierl" userId="2859407ab09df325" providerId="LiveId" clId="{16F3D1D1-24E0-4EDB-90C6-5F085342226B}" dt="2023-07-28T11:32:37.823" v="11218" actId="47"/>
        <pc:sldMkLst>
          <pc:docMk/>
          <pc:sldMk cId="495596819" sldId="426"/>
        </pc:sldMkLst>
        <pc:spChg chg="mod">
          <ac:chgData name="Andreas Schierl" userId="2859407ab09df325" providerId="LiveId" clId="{16F3D1D1-24E0-4EDB-90C6-5F085342226B}" dt="2023-07-28T11:32:32.994" v="11217" actId="20577"/>
          <ac:spMkLst>
            <pc:docMk/>
            <pc:sldMk cId="495596819" sldId="426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16F3D1D1-24E0-4EDB-90C6-5F085342226B}" dt="2023-07-28T11:32:21.744" v="11216" actId="2696"/>
        <pc:sldMkLst>
          <pc:docMk/>
          <pc:sldMk cId="4291705922" sldId="426"/>
        </pc:sldMkLst>
        <pc:spChg chg="mod">
          <ac:chgData name="Andreas Schierl" userId="2859407ab09df325" providerId="LiveId" clId="{16F3D1D1-24E0-4EDB-90C6-5F085342226B}" dt="2023-07-21T13:53:08.661" v="9999" actId="20577"/>
          <ac:spMkLst>
            <pc:docMk/>
            <pc:sldMk cId="4291705922" sldId="426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21T13:54:19.126" v="10185" actId="20577"/>
          <ac:spMkLst>
            <pc:docMk/>
            <pc:sldMk cId="4291705922" sldId="426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16F3D1D1-24E0-4EDB-90C6-5F085342226B}" dt="2023-08-10T07:35:56.776" v="13098" actId="47"/>
        <pc:sldMkLst>
          <pc:docMk/>
          <pc:sldMk cId="435920882" sldId="427"/>
        </pc:sldMkLst>
        <pc:spChg chg="mod">
          <ac:chgData name="Andreas Schierl" userId="2859407ab09df325" providerId="LiveId" clId="{16F3D1D1-24E0-4EDB-90C6-5F085342226B}" dt="2023-07-21T13:56:40.441" v="10207" actId="20577"/>
          <ac:spMkLst>
            <pc:docMk/>
            <pc:sldMk cId="435920882" sldId="427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21T13:56:49.474" v="10243" actId="20577"/>
          <ac:spMkLst>
            <pc:docMk/>
            <pc:sldMk cId="435920882" sldId="427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16F3D1D1-24E0-4EDB-90C6-5F085342226B}" dt="2023-07-28T04:49:08.661" v="10639" actId="47"/>
        <pc:sldMkLst>
          <pc:docMk/>
          <pc:sldMk cId="1999223671" sldId="428"/>
        </pc:sldMkLst>
        <pc:spChg chg="mod">
          <ac:chgData name="Andreas Schierl" userId="2859407ab09df325" providerId="LiveId" clId="{16F3D1D1-24E0-4EDB-90C6-5F085342226B}" dt="2023-07-26T19:19:09.481" v="10342" actId="20577"/>
          <ac:spMkLst>
            <pc:docMk/>
            <pc:sldMk cId="1999223671" sldId="428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26T19:20:02.905" v="10464" actId="20577"/>
          <ac:spMkLst>
            <pc:docMk/>
            <pc:sldMk cId="1999223671" sldId="428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16F3D1D1-24E0-4EDB-90C6-5F085342226B}" dt="2023-08-09T07:40:49.768" v="12276" actId="47"/>
        <pc:sldMkLst>
          <pc:docMk/>
          <pc:sldMk cId="2168521714" sldId="429"/>
        </pc:sldMkLst>
        <pc:spChg chg="mod">
          <ac:chgData name="Andreas Schierl" userId="2859407ab09df325" providerId="LiveId" clId="{16F3D1D1-24E0-4EDB-90C6-5F085342226B}" dt="2023-07-27T20:29:38.627" v="10631" actId="13926"/>
          <ac:spMkLst>
            <pc:docMk/>
            <pc:sldMk cId="2168521714" sldId="429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09T07:33:31.304" v="12261" actId="20577"/>
          <ac:spMkLst>
            <pc:docMk/>
            <pc:sldMk cId="2168521714" sldId="429"/>
            <ac:spMk id="3" creationId="{00000000-0000-0000-0000-000000000000}"/>
          </ac:spMkLst>
        </pc:spChg>
      </pc:sldChg>
      <pc:sldChg chg="delSp modSp mod">
        <pc:chgData name="Andreas Schierl" userId="2859407ab09df325" providerId="LiveId" clId="{16F3D1D1-24E0-4EDB-90C6-5F085342226B}" dt="2023-07-28T11:21:14.747" v="11215" actId="20577"/>
        <pc:sldMkLst>
          <pc:docMk/>
          <pc:sldMk cId="2624987025" sldId="430"/>
        </pc:sldMkLst>
        <pc:spChg chg="mod">
          <ac:chgData name="Andreas Schierl" userId="2859407ab09df325" providerId="LiveId" clId="{16F3D1D1-24E0-4EDB-90C6-5F085342226B}" dt="2023-07-28T04:49:37.255" v="10667" actId="20577"/>
          <ac:spMkLst>
            <pc:docMk/>
            <pc:sldMk cId="2624987025" sldId="430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7-28T11:21:14.747" v="11215" actId="20577"/>
          <ac:spMkLst>
            <pc:docMk/>
            <pc:sldMk cId="2624987025" sldId="430"/>
            <ac:spMk id="3" creationId="{00000000-0000-0000-0000-000000000000}"/>
          </ac:spMkLst>
        </pc:spChg>
        <pc:picChg chg="del">
          <ac:chgData name="Andreas Schierl" userId="2859407ab09df325" providerId="LiveId" clId="{16F3D1D1-24E0-4EDB-90C6-5F085342226B}" dt="2023-07-28T04:49:28.222" v="10641" actId="478"/>
          <ac:picMkLst>
            <pc:docMk/>
            <pc:sldMk cId="2624987025" sldId="430"/>
            <ac:picMk id="6" creationId="{1370DF98-FDFE-2068-FFCC-7D502C2DA257}"/>
          </ac:picMkLst>
        </pc:picChg>
      </pc:sldChg>
      <pc:sldChg chg="addSp modSp del mod">
        <pc:chgData name="Andreas Schierl" userId="2859407ab09df325" providerId="LiveId" clId="{16F3D1D1-24E0-4EDB-90C6-5F085342226B}" dt="2023-08-10T07:36:29.520" v="13103" actId="47"/>
        <pc:sldMkLst>
          <pc:docMk/>
          <pc:sldMk cId="519513720" sldId="431"/>
        </pc:sldMkLst>
        <pc:spChg chg="mod">
          <ac:chgData name="Andreas Schierl" userId="2859407ab09df325" providerId="LiveId" clId="{16F3D1D1-24E0-4EDB-90C6-5F085342226B}" dt="2023-08-03T10:16:36.344" v="11414" actId="20577"/>
          <ac:spMkLst>
            <pc:docMk/>
            <pc:sldMk cId="519513720" sldId="431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03T10:29:38.355" v="12119" actId="20577"/>
          <ac:spMkLst>
            <pc:docMk/>
            <pc:sldMk cId="519513720" sldId="431"/>
            <ac:spMk id="3" creationId="{00000000-0000-0000-0000-000000000000}"/>
          </ac:spMkLst>
        </pc:spChg>
        <pc:picChg chg="add mod">
          <ac:chgData name="Andreas Schierl" userId="2859407ab09df325" providerId="LiveId" clId="{16F3D1D1-24E0-4EDB-90C6-5F085342226B}" dt="2023-08-03T10:33:05.808" v="12122" actId="1076"/>
          <ac:picMkLst>
            <pc:docMk/>
            <pc:sldMk cId="519513720" sldId="431"/>
            <ac:picMk id="4" creationId="{36502901-008C-14E7-D042-41059673BF6A}"/>
          </ac:picMkLst>
        </pc:picChg>
      </pc:sldChg>
      <pc:sldChg chg="modSp del mod">
        <pc:chgData name="Andreas Schierl" userId="2859407ab09df325" providerId="LiveId" clId="{16F3D1D1-24E0-4EDB-90C6-5F085342226B}" dt="2023-08-25T19:46:16.058" v="14010" actId="2696"/>
        <pc:sldMkLst>
          <pc:docMk/>
          <pc:sldMk cId="2053107929" sldId="432"/>
        </pc:sldMkLst>
        <pc:spChg chg="mod">
          <ac:chgData name="Andreas Schierl" userId="2859407ab09df325" providerId="LiveId" clId="{16F3D1D1-24E0-4EDB-90C6-5F085342226B}" dt="2023-08-09T07:31:57.720" v="12246" actId="13926"/>
          <ac:spMkLst>
            <pc:docMk/>
            <pc:sldMk cId="2053107929" sldId="432"/>
            <ac:spMk id="3" creationId="{00000000-0000-0000-0000-000000000000}"/>
          </ac:spMkLst>
        </pc:spChg>
      </pc:sldChg>
      <pc:sldChg chg="addSp delSp modSp del mod">
        <pc:chgData name="Andreas Schierl" userId="2859407ab09df325" providerId="LiveId" clId="{16F3D1D1-24E0-4EDB-90C6-5F085342226B}" dt="2023-08-25T19:46:16.058" v="14010" actId="2696"/>
        <pc:sldMkLst>
          <pc:docMk/>
          <pc:sldMk cId="2314622028" sldId="433"/>
        </pc:sldMkLst>
        <pc:spChg chg="del">
          <ac:chgData name="Andreas Schierl" userId="2859407ab09df325" providerId="LiveId" clId="{16F3D1D1-24E0-4EDB-90C6-5F085342226B}" dt="2023-08-09T07:35:34.615" v="12266" actId="478"/>
          <ac:spMkLst>
            <pc:docMk/>
            <pc:sldMk cId="2314622028" sldId="433"/>
            <ac:spMk id="2" creationId="{00000000-0000-0000-0000-000000000000}"/>
          </ac:spMkLst>
        </pc:spChg>
        <pc:spChg chg="del">
          <ac:chgData name="Andreas Schierl" userId="2859407ab09df325" providerId="LiveId" clId="{16F3D1D1-24E0-4EDB-90C6-5F085342226B}" dt="2023-08-09T07:35:39.111" v="12267" actId="478"/>
          <ac:spMkLst>
            <pc:docMk/>
            <pc:sldMk cId="2314622028" sldId="433"/>
            <ac:spMk id="3" creationId="{00000000-0000-0000-0000-000000000000}"/>
          </ac:spMkLst>
        </pc:spChg>
        <pc:spChg chg="add del mod">
          <ac:chgData name="Andreas Schierl" userId="2859407ab09df325" providerId="LiveId" clId="{16F3D1D1-24E0-4EDB-90C6-5F085342226B}" dt="2023-08-09T07:35:51.327" v="12269" actId="478"/>
          <ac:spMkLst>
            <pc:docMk/>
            <pc:sldMk cId="2314622028" sldId="433"/>
            <ac:spMk id="7" creationId="{B1A0F16C-9EAE-AAD3-3750-9CC26B7B6838}"/>
          </ac:spMkLst>
        </pc:spChg>
        <pc:spChg chg="add del mod">
          <ac:chgData name="Andreas Schierl" userId="2859407ab09df325" providerId="LiveId" clId="{16F3D1D1-24E0-4EDB-90C6-5F085342226B}" dt="2023-08-09T07:35:46.480" v="12268" actId="478"/>
          <ac:spMkLst>
            <pc:docMk/>
            <pc:sldMk cId="2314622028" sldId="433"/>
            <ac:spMk id="9" creationId="{6912B08A-50EB-E533-9AEB-0D0AC88FAD48}"/>
          </ac:spMkLst>
        </pc:spChg>
        <pc:picChg chg="del">
          <ac:chgData name="Andreas Schierl" userId="2859407ab09df325" providerId="LiveId" clId="{16F3D1D1-24E0-4EDB-90C6-5F085342226B}" dt="2023-08-09T07:35:21.528" v="12263" actId="478"/>
          <ac:picMkLst>
            <pc:docMk/>
            <pc:sldMk cId="2314622028" sldId="433"/>
            <ac:picMk id="4" creationId="{55B64C79-33A0-FD04-B445-F1A2A1553BF1}"/>
          </ac:picMkLst>
        </pc:picChg>
        <pc:picChg chg="mod">
          <ac:chgData name="Andreas Schierl" userId="2859407ab09df325" providerId="LiveId" clId="{16F3D1D1-24E0-4EDB-90C6-5F085342226B}" dt="2023-08-09T07:39:48.943" v="12273" actId="1076"/>
          <ac:picMkLst>
            <pc:docMk/>
            <pc:sldMk cId="2314622028" sldId="433"/>
            <ac:picMk id="6" creationId="{1370DF98-FDFE-2068-FFCC-7D502C2DA257}"/>
          </ac:picMkLst>
        </pc:picChg>
      </pc:sldChg>
      <pc:sldChg chg="del">
        <pc:chgData name="Andreas Schierl" userId="2859407ab09df325" providerId="LiveId" clId="{16F3D1D1-24E0-4EDB-90C6-5F085342226B}" dt="2023-08-25T19:46:16.058" v="14010" actId="2696"/>
        <pc:sldMkLst>
          <pc:docMk/>
          <pc:sldMk cId="1915592504" sldId="434"/>
        </pc:sldMkLst>
      </pc:sldChg>
      <pc:sldChg chg="del">
        <pc:chgData name="Andreas Schierl" userId="2859407ab09df325" providerId="LiveId" clId="{16F3D1D1-24E0-4EDB-90C6-5F085342226B}" dt="2023-08-25T19:46:16.058" v="14010" actId="2696"/>
        <pc:sldMkLst>
          <pc:docMk/>
          <pc:sldMk cId="2974777199" sldId="436"/>
        </pc:sldMkLst>
      </pc:sldChg>
      <pc:sldChg chg="modSp del mod">
        <pc:chgData name="Andreas Schierl" userId="2859407ab09df325" providerId="LiveId" clId="{16F3D1D1-24E0-4EDB-90C6-5F085342226B}" dt="2023-08-25T19:46:16.058" v="14010" actId="2696"/>
        <pc:sldMkLst>
          <pc:docMk/>
          <pc:sldMk cId="432224504" sldId="437"/>
        </pc:sldMkLst>
        <pc:spChg chg="mod">
          <ac:chgData name="Andreas Schierl" userId="2859407ab09df325" providerId="LiveId" clId="{16F3D1D1-24E0-4EDB-90C6-5F085342226B}" dt="2023-08-09T08:32:48.070" v="13018" actId="20577"/>
          <ac:spMkLst>
            <pc:docMk/>
            <pc:sldMk cId="432224504" sldId="437"/>
            <ac:spMk id="3" creationId="{00000000-0000-0000-0000-000000000000}"/>
          </ac:spMkLst>
        </pc:spChg>
      </pc:sldChg>
      <pc:sldChg chg="new del">
        <pc:chgData name="Andreas Schierl" userId="2859407ab09df325" providerId="LiveId" clId="{16F3D1D1-24E0-4EDB-90C6-5F085342226B}" dt="2023-08-09T08:15:46.581" v="12698" actId="47"/>
        <pc:sldMkLst>
          <pc:docMk/>
          <pc:sldMk cId="1324271039" sldId="438"/>
        </pc:sldMkLst>
      </pc:sldChg>
      <pc:sldChg chg="modSp del mod">
        <pc:chgData name="Andreas Schierl" userId="2859407ab09df325" providerId="LiveId" clId="{16F3D1D1-24E0-4EDB-90C6-5F085342226B}" dt="2023-08-25T19:46:16.058" v="14010" actId="2696"/>
        <pc:sldMkLst>
          <pc:docMk/>
          <pc:sldMk cId="3852732711" sldId="439"/>
        </pc:sldMkLst>
        <pc:spChg chg="mod">
          <ac:chgData name="Andreas Schierl" userId="2859407ab09df325" providerId="LiveId" clId="{16F3D1D1-24E0-4EDB-90C6-5F085342226B}" dt="2023-08-09T08:45:20.066" v="13097" actId="20577"/>
          <ac:spMkLst>
            <pc:docMk/>
            <pc:sldMk cId="3852732711" sldId="439"/>
            <ac:spMk id="3" creationId="{00000000-0000-0000-0000-000000000000}"/>
          </ac:spMkLst>
        </pc:spChg>
      </pc:sldChg>
      <pc:sldChg chg="addSp modSp mod">
        <pc:chgData name="Andreas Schierl" userId="2859407ab09df325" providerId="LiveId" clId="{16F3D1D1-24E0-4EDB-90C6-5F085342226B}" dt="2023-08-12T07:05:02.658" v="13671" actId="27636"/>
        <pc:sldMkLst>
          <pc:docMk/>
          <pc:sldMk cId="390921238" sldId="441"/>
        </pc:sldMkLst>
        <pc:spChg chg="mod">
          <ac:chgData name="Andreas Schierl" userId="2859407ab09df325" providerId="LiveId" clId="{16F3D1D1-24E0-4EDB-90C6-5F085342226B}" dt="2023-08-10T07:39:50.651" v="13438" actId="20577"/>
          <ac:spMkLst>
            <pc:docMk/>
            <pc:sldMk cId="390921238" sldId="441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12T07:05:02.658" v="13671" actId="27636"/>
          <ac:spMkLst>
            <pc:docMk/>
            <pc:sldMk cId="390921238" sldId="441"/>
            <ac:spMk id="3" creationId="{00000000-0000-0000-0000-000000000000}"/>
          </ac:spMkLst>
        </pc:spChg>
        <pc:picChg chg="add mod">
          <ac:chgData name="Andreas Schierl" userId="2859407ab09df325" providerId="LiveId" clId="{16F3D1D1-24E0-4EDB-90C6-5F085342226B}" dt="2023-08-10T07:52:42.152" v="13529" actId="1076"/>
          <ac:picMkLst>
            <pc:docMk/>
            <pc:sldMk cId="390921238" sldId="441"/>
            <ac:picMk id="6" creationId="{3E5EBA71-F892-8C68-2C9A-515F51D5138B}"/>
          </ac:picMkLst>
        </pc:picChg>
      </pc:sldChg>
      <pc:sldChg chg="addSp delSp modSp mod">
        <pc:chgData name="Andreas Schierl" userId="2859407ab09df325" providerId="LiveId" clId="{16F3D1D1-24E0-4EDB-90C6-5F085342226B}" dt="2023-08-14T06:33:00.341" v="14009" actId="20577"/>
        <pc:sldMkLst>
          <pc:docMk/>
          <pc:sldMk cId="1884694403" sldId="442"/>
        </pc:sldMkLst>
        <pc:spChg chg="mod">
          <ac:chgData name="Andreas Schierl" userId="2859407ab09df325" providerId="LiveId" clId="{16F3D1D1-24E0-4EDB-90C6-5F085342226B}" dt="2023-08-14T06:17:03.752" v="13700" actId="6549"/>
          <ac:spMkLst>
            <pc:docMk/>
            <pc:sldMk cId="1884694403" sldId="442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14T06:33:00.341" v="14009" actId="20577"/>
          <ac:spMkLst>
            <pc:docMk/>
            <pc:sldMk cId="1884694403" sldId="442"/>
            <ac:spMk id="3" creationId="{00000000-0000-0000-0000-000000000000}"/>
          </ac:spMkLst>
        </pc:spChg>
        <pc:picChg chg="del">
          <ac:chgData name="Andreas Schierl" userId="2859407ab09df325" providerId="LiveId" clId="{16F3D1D1-24E0-4EDB-90C6-5F085342226B}" dt="2023-08-14T06:17:07.160" v="13701" actId="478"/>
          <ac:picMkLst>
            <pc:docMk/>
            <pc:sldMk cId="1884694403" sldId="442"/>
            <ac:picMk id="4" creationId="{55B64C79-33A0-FD04-B445-F1A2A1553BF1}"/>
          </ac:picMkLst>
        </pc:picChg>
        <pc:picChg chg="del">
          <ac:chgData name="Andreas Schierl" userId="2859407ab09df325" providerId="LiveId" clId="{16F3D1D1-24E0-4EDB-90C6-5F085342226B}" dt="2023-08-14T06:17:09.567" v="13702" actId="478"/>
          <ac:picMkLst>
            <pc:docMk/>
            <pc:sldMk cId="1884694403" sldId="442"/>
            <ac:picMk id="6" creationId="{3E5EBA71-F892-8C68-2C9A-515F51D5138B}"/>
          </ac:picMkLst>
        </pc:picChg>
        <pc:picChg chg="add mod">
          <ac:chgData name="Andreas Schierl" userId="2859407ab09df325" providerId="LiveId" clId="{16F3D1D1-24E0-4EDB-90C6-5F085342226B}" dt="2023-08-14T06:21:32.934" v="13931" actId="14100"/>
          <ac:picMkLst>
            <pc:docMk/>
            <pc:sldMk cId="1884694403" sldId="442"/>
            <ac:picMk id="1026" creationId="{D3E4F65C-1B2E-88DF-60B8-D3CF65CE6600}"/>
          </ac:picMkLst>
        </pc:picChg>
      </pc:sldChg>
      <pc:sldChg chg="del">
        <pc:chgData name="Andreas Schierl" userId="2859407ab09df325" providerId="LiveId" clId="{16F3D1D1-24E0-4EDB-90C6-5F085342226B}" dt="2023-08-25T19:46:16.058" v="14010" actId="2696"/>
        <pc:sldMkLst>
          <pc:docMk/>
          <pc:sldMk cId="2863844303" sldId="442"/>
        </pc:sldMkLst>
      </pc:sldChg>
      <pc:sldChg chg="modSp mod">
        <pc:chgData name="Andreas Schierl" userId="2859407ab09df325" providerId="LiveId" clId="{16F3D1D1-24E0-4EDB-90C6-5F085342226B}" dt="2023-08-25T19:47:57.734" v="14171" actId="13926"/>
        <pc:sldMkLst>
          <pc:docMk/>
          <pc:sldMk cId="1779226564" sldId="443"/>
        </pc:sldMkLst>
        <pc:spChg chg="mod">
          <ac:chgData name="Andreas Schierl" userId="2859407ab09df325" providerId="LiveId" clId="{16F3D1D1-24E0-4EDB-90C6-5F085342226B}" dt="2023-08-25T19:47:57.734" v="14171" actId="13926"/>
          <ac:spMkLst>
            <pc:docMk/>
            <pc:sldMk cId="1779226564" sldId="443"/>
            <ac:spMk id="3" creationId="{00000000-0000-0000-0000-000000000000}"/>
          </ac:spMkLst>
        </pc:spChg>
      </pc:sldChg>
      <pc:sldChg chg="del">
        <pc:chgData name="Andreas Schierl" userId="2859407ab09df325" providerId="LiveId" clId="{16F3D1D1-24E0-4EDB-90C6-5F085342226B}" dt="2023-08-25T19:46:16.058" v="14010" actId="2696"/>
        <pc:sldMkLst>
          <pc:docMk/>
          <pc:sldMk cId="2888046627" sldId="444"/>
        </pc:sldMkLst>
      </pc:sldChg>
      <pc:sldChg chg="modSp mod">
        <pc:chgData name="Andreas Schierl" userId="2859407ab09df325" providerId="LiveId" clId="{16F3D1D1-24E0-4EDB-90C6-5F085342226B}" dt="2023-08-25T19:50:30.742" v="14354" actId="20577"/>
        <pc:sldMkLst>
          <pc:docMk/>
          <pc:sldMk cId="1136499884" sldId="446"/>
        </pc:sldMkLst>
        <pc:spChg chg="mod">
          <ac:chgData name="Andreas Schierl" userId="2859407ab09df325" providerId="LiveId" clId="{16F3D1D1-24E0-4EDB-90C6-5F085342226B}" dt="2023-08-25T19:50:30.742" v="14354" actId="20577"/>
          <ac:spMkLst>
            <pc:docMk/>
            <pc:sldMk cId="1136499884" sldId="446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25T19:50:26.941" v="14352" actId="20577"/>
          <ac:spMkLst>
            <pc:docMk/>
            <pc:sldMk cId="1136499884" sldId="446"/>
            <ac:spMk id="3" creationId="{00000000-0000-0000-0000-000000000000}"/>
          </ac:spMkLst>
        </pc:spChg>
      </pc:sldChg>
      <pc:sldChg chg="modSp mod">
        <pc:chgData name="Andreas Schierl" userId="2859407ab09df325" providerId="LiveId" clId="{16F3D1D1-24E0-4EDB-90C6-5F085342226B}" dt="2023-08-25T19:50:34.892" v="14356" actId="20577"/>
        <pc:sldMkLst>
          <pc:docMk/>
          <pc:sldMk cId="885742951" sldId="447"/>
        </pc:sldMkLst>
        <pc:spChg chg="mod">
          <ac:chgData name="Andreas Schierl" userId="2859407ab09df325" providerId="LiveId" clId="{16F3D1D1-24E0-4EDB-90C6-5F085342226B}" dt="2023-08-25T19:50:34.892" v="14356" actId="20577"/>
          <ac:spMkLst>
            <pc:docMk/>
            <pc:sldMk cId="885742951" sldId="447"/>
            <ac:spMk id="2" creationId="{00000000-0000-0000-0000-000000000000}"/>
          </ac:spMkLst>
        </pc:spChg>
        <pc:spChg chg="mod">
          <ac:chgData name="Andreas Schierl" userId="2859407ab09df325" providerId="LiveId" clId="{16F3D1D1-24E0-4EDB-90C6-5F085342226B}" dt="2023-08-25T19:50:20.342" v="14351" actId="20577"/>
          <ac:spMkLst>
            <pc:docMk/>
            <pc:sldMk cId="885742951" sldId="447"/>
            <ac:spMk id="3" creationId="{00000000-0000-0000-0000-000000000000}"/>
          </ac:spMkLst>
        </pc:spChg>
      </pc:sldChg>
    </pc:docChg>
  </pc:docChgLst>
  <pc:docChgLst>
    <pc:chgData name="Andreas Schierl" userId="2859407ab09df325" providerId="LiveId" clId="{B563E1B7-7A5A-4DD5-B934-DA6226BB7F69}"/>
    <pc:docChg chg="undo custSel addSld delSld modSld">
      <pc:chgData name="Andreas Schierl" userId="2859407ab09df325" providerId="LiveId" clId="{B563E1B7-7A5A-4DD5-B934-DA6226BB7F69}" dt="2022-01-21T16:22:59.114" v="1321" actId="20577"/>
      <pc:docMkLst>
        <pc:docMk/>
      </pc:docMkLst>
      <pc:sldChg chg="modSp mod">
        <pc:chgData name="Andreas Schierl" userId="2859407ab09df325" providerId="LiveId" clId="{B563E1B7-7A5A-4DD5-B934-DA6226BB7F69}" dt="2022-01-21T16:22:59.114" v="1321" actId="20577"/>
        <pc:sldMkLst>
          <pc:docMk/>
          <pc:sldMk cId="1147678533" sldId="259"/>
        </pc:sldMkLst>
        <pc:spChg chg="mod">
          <ac:chgData name="Andreas Schierl" userId="2859407ab09df325" providerId="LiveId" clId="{B563E1B7-7A5A-4DD5-B934-DA6226BB7F69}" dt="2022-01-21T16:22:59.114" v="1321" actId="20577"/>
          <ac:spMkLst>
            <pc:docMk/>
            <pc:sldMk cId="1147678533" sldId="259"/>
            <ac:spMk id="3" creationId="{00000000-0000-0000-0000-000000000000}"/>
          </ac:spMkLst>
        </pc:spChg>
      </pc:sldChg>
      <pc:sldChg chg="modSp new del mod">
        <pc:chgData name="Andreas Schierl" userId="2859407ab09df325" providerId="LiveId" clId="{B563E1B7-7A5A-4DD5-B934-DA6226BB7F69}" dt="2022-01-03T16:11:45.135" v="1016" actId="47"/>
        <pc:sldMkLst>
          <pc:docMk/>
          <pc:sldMk cId="790088534" sldId="260"/>
        </pc:sldMkLst>
        <pc:spChg chg="mod">
          <ac:chgData name="Andreas Schierl" userId="2859407ab09df325" providerId="LiveId" clId="{B563E1B7-7A5A-4DD5-B934-DA6226BB7F69}" dt="2022-01-02T13:15:36.269" v="503" actId="27636"/>
          <ac:spMkLst>
            <pc:docMk/>
            <pc:sldMk cId="790088534" sldId="260"/>
            <ac:spMk id="2" creationId="{D970D2E1-D8E7-4B74-8797-1FB65C72ED7A}"/>
          </ac:spMkLst>
        </pc:spChg>
        <pc:spChg chg="mod">
          <ac:chgData name="Andreas Schierl" userId="2859407ab09df325" providerId="LiveId" clId="{B563E1B7-7A5A-4DD5-B934-DA6226BB7F69}" dt="2022-01-03T16:10:56.478" v="1003" actId="21"/>
          <ac:spMkLst>
            <pc:docMk/>
            <pc:sldMk cId="790088534" sldId="260"/>
            <ac:spMk id="3" creationId="{ACE1CCB2-8E7D-4831-9BE1-EA343B9BE5E9}"/>
          </ac:spMkLst>
        </pc:spChg>
      </pc:sldChg>
    </pc:docChg>
  </pc:docChgLst>
  <pc:docChgLst>
    <pc:chgData name="Andreas Schierl" userId="2859407ab09df325" providerId="LiveId" clId="{93527FD2-044A-4F2B-B63D-B6A007A3A244}"/>
    <pc:docChg chg="custSel modSld">
      <pc:chgData name="Andreas Schierl" userId="2859407ab09df325" providerId="LiveId" clId="{93527FD2-044A-4F2B-B63D-B6A007A3A244}" dt="2022-04-02T12:23:10.141" v="308" actId="27636"/>
      <pc:docMkLst>
        <pc:docMk/>
      </pc:docMkLst>
      <pc:sldChg chg="modSp mod">
        <pc:chgData name="Andreas Schierl" userId="2859407ab09df325" providerId="LiveId" clId="{93527FD2-044A-4F2B-B63D-B6A007A3A244}" dt="2022-04-02T12:23:10.141" v="308" actId="27636"/>
        <pc:sldMkLst>
          <pc:docMk/>
          <pc:sldMk cId="1147678533" sldId="259"/>
        </pc:sldMkLst>
        <pc:spChg chg="mod">
          <ac:chgData name="Andreas Schierl" userId="2859407ab09df325" providerId="LiveId" clId="{93527FD2-044A-4F2B-B63D-B6A007A3A244}" dt="2022-04-02T12:23:10.141" v="308" actId="27636"/>
          <ac:spMkLst>
            <pc:docMk/>
            <pc:sldMk cId="1147678533" sldId="259"/>
            <ac:spMk id="3" creationId="{00000000-0000-0000-0000-000000000000}"/>
          </ac:spMkLst>
        </pc:spChg>
      </pc:sldChg>
    </pc:docChg>
  </pc:docChgLst>
  <pc:docChgLst>
    <pc:chgData name="Andreas Schierl" userId="2859407ab09df325" providerId="LiveId" clId="{54CDB449-F1ED-4304-BECC-5F54E947D6AA}"/>
    <pc:docChg chg="custSel modSld">
      <pc:chgData name="Andreas Schierl" userId="2859407ab09df325" providerId="LiveId" clId="{54CDB449-F1ED-4304-BECC-5F54E947D6AA}" dt="2023-05-22T15:27:23.669" v="203" actId="20577"/>
      <pc:docMkLst>
        <pc:docMk/>
      </pc:docMkLst>
      <pc:sldChg chg="modSp mod">
        <pc:chgData name="Andreas Schierl" userId="2859407ab09df325" providerId="LiveId" clId="{54CDB449-F1ED-4304-BECC-5F54E947D6AA}" dt="2023-05-22T15:27:23.669" v="203" actId="20577"/>
        <pc:sldMkLst>
          <pc:docMk/>
          <pc:sldMk cId="1147678533" sldId="259"/>
        </pc:sldMkLst>
        <pc:spChg chg="mod">
          <ac:chgData name="Andreas Schierl" userId="2859407ab09df325" providerId="LiveId" clId="{54CDB449-F1ED-4304-BECC-5F54E947D6AA}" dt="2023-05-17T13:24:58.888" v="30" actId="20577"/>
          <ac:spMkLst>
            <pc:docMk/>
            <pc:sldMk cId="1147678533" sldId="259"/>
            <ac:spMk id="2" creationId="{00000000-0000-0000-0000-000000000000}"/>
          </ac:spMkLst>
        </pc:spChg>
        <pc:spChg chg="mod">
          <ac:chgData name="Andreas Schierl" userId="2859407ab09df325" providerId="LiveId" clId="{54CDB449-F1ED-4304-BECC-5F54E947D6AA}" dt="2023-05-22T15:27:23.669" v="203" actId="20577"/>
          <ac:spMkLst>
            <pc:docMk/>
            <pc:sldMk cId="1147678533" sldId="259"/>
            <ac:spMk id="3" creationId="{00000000-0000-0000-0000-000000000000}"/>
          </ac:spMkLst>
        </pc:spChg>
      </pc:sldChg>
    </pc:docChg>
  </pc:docChgLst>
  <pc:docChgLst>
    <pc:chgData name="Andreas Schierl" userId="2859407ab09df325" providerId="LiveId" clId="{E10D5FE0-3674-44FF-A354-16505A068239}"/>
    <pc:docChg chg="undo custSel addSld delSld modSld sldOrd">
      <pc:chgData name="Andreas Schierl" userId="2859407ab09df325" providerId="LiveId" clId="{E10D5FE0-3674-44FF-A354-16505A068239}" dt="2023-09-17T05:57:51.049" v="6003" actId="5793"/>
      <pc:docMkLst>
        <pc:docMk/>
      </pc:docMkLst>
      <pc:sldChg chg="addSp modSp">
        <pc:chgData name="Andreas Schierl" userId="2859407ab09df325" providerId="LiveId" clId="{E10D5FE0-3674-44FF-A354-16505A068239}" dt="2023-09-02T05:04:55.530" v="338"/>
        <pc:sldMkLst>
          <pc:docMk/>
          <pc:sldMk cId="444211927" sldId="260"/>
        </pc:sldMkLst>
        <pc:picChg chg="add mod">
          <ac:chgData name="Andreas Schierl" userId="2859407ab09df325" providerId="LiveId" clId="{E10D5FE0-3674-44FF-A354-16505A068239}" dt="2023-09-02T05:04:55.530" v="338"/>
          <ac:picMkLst>
            <pc:docMk/>
            <pc:sldMk cId="444211927" sldId="260"/>
            <ac:picMk id="4" creationId="{D8295FEC-5603-80F7-D6BB-830C5B02C5A5}"/>
          </ac:picMkLst>
        </pc:picChg>
      </pc:sldChg>
      <pc:sldChg chg="addSp delSp modSp">
        <pc:chgData name="Andreas Schierl" userId="2859407ab09df325" providerId="LiveId" clId="{E10D5FE0-3674-44FF-A354-16505A068239}" dt="2023-09-02T05:04:09.371" v="324"/>
        <pc:sldMkLst>
          <pc:docMk/>
          <pc:sldMk cId="137452784" sldId="277"/>
        </pc:sldMkLst>
        <pc:picChg chg="del">
          <ac:chgData name="Andreas Schierl" userId="2859407ab09df325" providerId="LiveId" clId="{E10D5FE0-3674-44FF-A354-16505A068239}" dt="2023-09-02T05:04:06.595" v="323" actId="478"/>
          <ac:picMkLst>
            <pc:docMk/>
            <pc:sldMk cId="137452784" sldId="277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4:09.371" v="324"/>
          <ac:picMkLst>
            <pc:docMk/>
            <pc:sldMk cId="137452784" sldId="277"/>
            <ac:picMk id="5" creationId="{FF535BEA-18FA-15CE-FCFC-8C89527E0844}"/>
          </ac:picMkLst>
        </pc:picChg>
      </pc:sldChg>
      <pc:sldChg chg="addSp modSp">
        <pc:chgData name="Andreas Schierl" userId="2859407ab09df325" providerId="LiveId" clId="{E10D5FE0-3674-44FF-A354-16505A068239}" dt="2023-09-02T05:04:37.984" v="334"/>
        <pc:sldMkLst>
          <pc:docMk/>
          <pc:sldMk cId="0" sldId="370"/>
        </pc:sldMkLst>
        <pc:picChg chg="add mod">
          <ac:chgData name="Andreas Schierl" userId="2859407ab09df325" providerId="LiveId" clId="{E10D5FE0-3674-44FF-A354-16505A068239}" dt="2023-09-02T05:04:37.984" v="334"/>
          <ac:picMkLst>
            <pc:docMk/>
            <pc:sldMk cId="0" sldId="370"/>
            <ac:picMk id="3" creationId="{BEF639FE-B2CA-4996-2C0A-09884C1E39F4}"/>
          </ac:picMkLst>
        </pc:picChg>
      </pc:sldChg>
      <pc:sldChg chg="addSp delSp modSp">
        <pc:chgData name="Andreas Schierl" userId="2859407ab09df325" providerId="LiveId" clId="{E10D5FE0-3674-44FF-A354-16505A068239}" dt="2023-09-02T05:04:26.918" v="331"/>
        <pc:sldMkLst>
          <pc:docMk/>
          <pc:sldMk cId="3036256190" sldId="397"/>
        </pc:sldMkLst>
        <pc:picChg chg="del">
          <ac:chgData name="Andreas Schierl" userId="2859407ab09df325" providerId="LiveId" clId="{E10D5FE0-3674-44FF-A354-16505A068239}" dt="2023-09-02T05:04:25.129" v="330" actId="478"/>
          <ac:picMkLst>
            <pc:docMk/>
            <pc:sldMk cId="3036256190" sldId="397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4:26.918" v="331"/>
          <ac:picMkLst>
            <pc:docMk/>
            <pc:sldMk cId="3036256190" sldId="397"/>
            <ac:picMk id="6" creationId="{D38148EA-9993-64AA-E65D-A5F422256460}"/>
          </ac:picMkLst>
        </pc:picChg>
      </pc:sldChg>
      <pc:sldChg chg="addSp delSp modSp">
        <pc:chgData name="Andreas Schierl" userId="2859407ab09df325" providerId="LiveId" clId="{E10D5FE0-3674-44FF-A354-16505A068239}" dt="2023-09-02T05:04:14.759" v="326"/>
        <pc:sldMkLst>
          <pc:docMk/>
          <pc:sldMk cId="3529044971" sldId="414"/>
        </pc:sldMkLst>
        <pc:picChg chg="del">
          <ac:chgData name="Andreas Schierl" userId="2859407ab09df325" providerId="LiveId" clId="{E10D5FE0-3674-44FF-A354-16505A068239}" dt="2023-09-02T05:04:13.081" v="325" actId="478"/>
          <ac:picMkLst>
            <pc:docMk/>
            <pc:sldMk cId="3529044971" sldId="414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4:14.759" v="326"/>
          <ac:picMkLst>
            <pc:docMk/>
            <pc:sldMk cId="3529044971" sldId="414"/>
            <ac:picMk id="9" creationId="{1CAFDBFE-905C-B436-AD7C-95A569A1C8F6}"/>
          </ac:picMkLst>
        </pc:picChg>
      </pc:sldChg>
      <pc:sldChg chg="del">
        <pc:chgData name="Andreas Schierl" userId="2859407ab09df325" providerId="LiveId" clId="{E10D5FE0-3674-44FF-A354-16505A068239}" dt="2023-08-27T17:00:42.788" v="308" actId="47"/>
        <pc:sldMkLst>
          <pc:docMk/>
          <pc:sldMk cId="1922207817" sldId="415"/>
        </pc:sldMkLst>
      </pc:sldChg>
      <pc:sldChg chg="addSp delSp modSp">
        <pc:chgData name="Andreas Schierl" userId="2859407ab09df325" providerId="LiveId" clId="{E10D5FE0-3674-44FF-A354-16505A068239}" dt="2023-09-02T05:04:21.201" v="329"/>
        <pc:sldMkLst>
          <pc:docMk/>
          <pc:sldMk cId="3051244614" sldId="421"/>
        </pc:sldMkLst>
        <pc:picChg chg="del mod">
          <ac:chgData name="Andreas Schierl" userId="2859407ab09df325" providerId="LiveId" clId="{E10D5FE0-3674-44FF-A354-16505A068239}" dt="2023-09-02T05:04:19.059" v="328" actId="478"/>
          <ac:picMkLst>
            <pc:docMk/>
            <pc:sldMk cId="3051244614" sldId="421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4:21.201" v="329"/>
          <ac:picMkLst>
            <pc:docMk/>
            <pc:sldMk cId="3051244614" sldId="421"/>
            <ac:picMk id="6" creationId="{8704025A-BE2C-25D6-844B-23134817D5B8}"/>
          </ac:picMkLst>
        </pc:picChg>
      </pc:sldChg>
      <pc:sldChg chg="addSp delSp modSp">
        <pc:chgData name="Andreas Schierl" userId="2859407ab09df325" providerId="LiveId" clId="{E10D5FE0-3674-44FF-A354-16505A068239}" dt="2023-09-02T05:04:33.337" v="333"/>
        <pc:sldMkLst>
          <pc:docMk/>
          <pc:sldMk cId="635954020" sldId="422"/>
        </pc:sldMkLst>
        <pc:picChg chg="del">
          <ac:chgData name="Andreas Schierl" userId="2859407ab09df325" providerId="LiveId" clId="{E10D5FE0-3674-44FF-A354-16505A068239}" dt="2023-09-02T05:04:31.045" v="332" actId="478"/>
          <ac:picMkLst>
            <pc:docMk/>
            <pc:sldMk cId="635954020" sldId="422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4:33.337" v="333"/>
          <ac:picMkLst>
            <pc:docMk/>
            <pc:sldMk cId="635954020" sldId="422"/>
            <ac:picMk id="5" creationId="{C81B27F2-4960-96B9-0B38-B7E2376484AA}"/>
          </ac:picMkLst>
        </pc:picChg>
      </pc:sldChg>
      <pc:sldChg chg="del">
        <pc:chgData name="Andreas Schierl" userId="2859407ab09df325" providerId="LiveId" clId="{E10D5FE0-3674-44FF-A354-16505A068239}" dt="2023-09-10T05:30:45.119" v="5774" actId="47"/>
        <pc:sldMkLst>
          <pc:docMk/>
          <pc:sldMk cId="1740933574" sldId="432"/>
        </pc:sldMkLst>
      </pc:sldChg>
      <pc:sldChg chg="del">
        <pc:chgData name="Andreas Schierl" userId="2859407ab09df325" providerId="LiveId" clId="{E10D5FE0-3674-44FF-A354-16505A068239}" dt="2023-09-06T11:25:30.134" v="3296" actId="47"/>
        <pc:sldMkLst>
          <pc:docMk/>
          <pc:sldMk cId="854949222" sldId="434"/>
        </pc:sldMkLst>
      </pc:sldChg>
      <pc:sldChg chg="modSp mod">
        <pc:chgData name="Andreas Schierl" userId="2859407ab09df325" providerId="LiveId" clId="{E10D5FE0-3674-44FF-A354-16505A068239}" dt="2023-09-10T05:21:08.445" v="5733" actId="6549"/>
        <pc:sldMkLst>
          <pc:docMk/>
          <pc:sldMk cId="3798785124" sldId="438"/>
        </pc:sldMkLst>
        <pc:spChg chg="mod">
          <ac:chgData name="Andreas Schierl" userId="2859407ab09df325" providerId="LiveId" clId="{E10D5FE0-3674-44FF-A354-16505A068239}" dt="2023-09-10T05:13:33.662" v="5507" actId="108"/>
          <ac:spMkLst>
            <pc:docMk/>
            <pc:sldMk cId="3798785124" sldId="438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0T05:21:08.445" v="5733" actId="6549"/>
          <ac:spMkLst>
            <pc:docMk/>
            <pc:sldMk cId="3798785124" sldId="438"/>
            <ac:spMk id="3" creationId="{00000000-0000-0000-0000-000000000000}"/>
          </ac:spMkLst>
        </pc:spChg>
      </pc:sldChg>
      <pc:sldChg chg="addSp modSp">
        <pc:chgData name="Andreas Schierl" userId="2859407ab09df325" providerId="LiveId" clId="{E10D5FE0-3674-44FF-A354-16505A068239}" dt="2023-09-02T05:04:50.654" v="337"/>
        <pc:sldMkLst>
          <pc:docMk/>
          <pc:sldMk cId="2970202802" sldId="440"/>
        </pc:sldMkLst>
        <pc:picChg chg="add mod">
          <ac:chgData name="Andreas Schierl" userId="2859407ab09df325" providerId="LiveId" clId="{E10D5FE0-3674-44FF-A354-16505A068239}" dt="2023-09-02T05:04:50.654" v="337"/>
          <ac:picMkLst>
            <pc:docMk/>
            <pc:sldMk cId="2970202802" sldId="440"/>
            <ac:picMk id="2" creationId="{A0E55D77-2A6A-DF97-BD22-AA0403C65DBF}"/>
          </ac:picMkLst>
        </pc:picChg>
      </pc:sldChg>
      <pc:sldChg chg="addSp delSp modSp del">
        <pc:chgData name="Andreas Schierl" userId="2859407ab09df325" providerId="LiveId" clId="{E10D5FE0-3674-44FF-A354-16505A068239}" dt="2023-09-10T05:29:42.496" v="5773" actId="47"/>
        <pc:sldMkLst>
          <pc:docMk/>
          <pc:sldMk cId="390921238" sldId="441"/>
        </pc:sldMkLst>
        <pc:picChg chg="del">
          <ac:chgData name="Andreas Schierl" userId="2859407ab09df325" providerId="LiveId" clId="{E10D5FE0-3674-44FF-A354-16505A068239}" dt="2023-09-02T05:04:43.212" v="335" actId="478"/>
          <ac:picMkLst>
            <pc:docMk/>
            <pc:sldMk cId="390921238" sldId="441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4:45.885" v="336"/>
          <ac:picMkLst>
            <pc:docMk/>
            <pc:sldMk cId="390921238" sldId="441"/>
            <ac:picMk id="5" creationId="{99D33155-B7DB-E881-99A5-13580E609FD2}"/>
          </ac:picMkLst>
        </pc:picChg>
      </pc:sldChg>
      <pc:sldChg chg="del">
        <pc:chgData name="Andreas Schierl" userId="2859407ab09df325" providerId="LiveId" clId="{E10D5FE0-3674-44FF-A354-16505A068239}" dt="2023-09-06T11:25:29.162" v="3295" actId="47"/>
        <pc:sldMkLst>
          <pc:docMk/>
          <pc:sldMk cId="3782598520" sldId="442"/>
        </pc:sldMkLst>
      </pc:sldChg>
      <pc:sldChg chg="addSp delSp modSp mod">
        <pc:chgData name="Andreas Schierl" userId="2859407ab09df325" providerId="LiveId" clId="{E10D5FE0-3674-44FF-A354-16505A068239}" dt="2023-09-10T05:23:09.053" v="5763" actId="20577"/>
        <pc:sldMkLst>
          <pc:docMk/>
          <pc:sldMk cId="1779226564" sldId="443"/>
        </pc:sldMkLst>
        <pc:spChg chg="mod">
          <ac:chgData name="Andreas Schierl" userId="2859407ab09df325" providerId="LiveId" clId="{E10D5FE0-3674-44FF-A354-16505A068239}" dt="2023-09-10T05:23:09.053" v="5763" actId="20577"/>
          <ac:spMkLst>
            <pc:docMk/>
            <pc:sldMk cId="1779226564" sldId="443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0T05:22:56.878" v="5755" actId="20577"/>
          <ac:spMkLst>
            <pc:docMk/>
            <pc:sldMk cId="1779226564" sldId="443"/>
            <ac:spMk id="3" creationId="{00000000-0000-0000-0000-000000000000}"/>
          </ac:spMkLst>
        </pc:spChg>
        <pc:picChg chg="del">
          <ac:chgData name="Andreas Schierl" userId="2859407ab09df325" providerId="LiveId" clId="{E10D5FE0-3674-44FF-A354-16505A068239}" dt="2023-09-02T05:03:25.700" v="309" actId="478"/>
          <ac:picMkLst>
            <pc:docMk/>
            <pc:sldMk cId="1779226564" sldId="443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3:31.900" v="311" actId="1076"/>
          <ac:picMkLst>
            <pc:docMk/>
            <pc:sldMk cId="1779226564" sldId="443"/>
            <ac:picMk id="5" creationId="{8C91C4D2-9DDA-CA42-C0E5-EDF45CBEEBE3}"/>
          </ac:picMkLst>
        </pc:picChg>
      </pc:sldChg>
      <pc:sldChg chg="del">
        <pc:chgData name="Andreas Schierl" userId="2859407ab09df325" providerId="LiveId" clId="{E10D5FE0-3674-44FF-A354-16505A068239}" dt="2023-09-06T11:25:32.958" v="3297" actId="47"/>
        <pc:sldMkLst>
          <pc:docMk/>
          <pc:sldMk cId="1481551503" sldId="444"/>
        </pc:sldMkLst>
      </pc:sldChg>
      <pc:sldChg chg="addSp delSp modSp del mod">
        <pc:chgData name="Andreas Schierl" userId="2859407ab09df325" providerId="LiveId" clId="{E10D5FE0-3674-44FF-A354-16505A068239}" dt="2023-09-10T05:27:24.379" v="5772" actId="47"/>
        <pc:sldMkLst>
          <pc:docMk/>
          <pc:sldMk cId="2219244597" sldId="445"/>
        </pc:sldMkLst>
        <pc:spChg chg="mod">
          <ac:chgData name="Andreas Schierl" userId="2859407ab09df325" providerId="LiveId" clId="{E10D5FE0-3674-44FF-A354-16505A068239}" dt="2023-08-27T16:49:42.442" v="306" actId="13926"/>
          <ac:spMkLst>
            <pc:docMk/>
            <pc:sldMk cId="2219244597" sldId="445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0T05:26:59.694" v="5768" actId="21"/>
          <ac:spMkLst>
            <pc:docMk/>
            <pc:sldMk cId="2219244597" sldId="445"/>
            <ac:spMk id="3" creationId="{00000000-0000-0000-0000-000000000000}"/>
          </ac:spMkLst>
        </pc:spChg>
        <pc:picChg chg="del">
          <ac:chgData name="Andreas Schierl" userId="2859407ab09df325" providerId="LiveId" clId="{E10D5FE0-3674-44FF-A354-16505A068239}" dt="2023-09-02T05:03:37.463" v="312" actId="478"/>
          <ac:picMkLst>
            <pc:docMk/>
            <pc:sldMk cId="2219244597" sldId="445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3:39.696" v="313"/>
          <ac:picMkLst>
            <pc:docMk/>
            <pc:sldMk cId="2219244597" sldId="445"/>
            <ac:picMk id="5" creationId="{63D77E54-DEF5-DA4F-B9CC-D908C114F64E}"/>
          </ac:picMkLst>
        </pc:picChg>
      </pc:sldChg>
      <pc:sldChg chg="addSp delSp modSp mod">
        <pc:chgData name="Andreas Schierl" userId="2859407ab09df325" providerId="LiveId" clId="{E10D5FE0-3674-44FF-A354-16505A068239}" dt="2023-09-07T06:17:29.287" v="5332" actId="5793"/>
        <pc:sldMkLst>
          <pc:docMk/>
          <pc:sldMk cId="1136499884" sldId="446"/>
        </pc:sldMkLst>
        <pc:spChg chg="mod">
          <ac:chgData name="Andreas Schierl" userId="2859407ab09df325" providerId="LiveId" clId="{E10D5FE0-3674-44FF-A354-16505A068239}" dt="2023-09-07T06:17:29.287" v="5332" actId="5793"/>
          <ac:spMkLst>
            <pc:docMk/>
            <pc:sldMk cId="1136499884" sldId="446"/>
            <ac:spMk id="3" creationId="{00000000-0000-0000-0000-000000000000}"/>
          </ac:spMkLst>
        </pc:spChg>
        <pc:picChg chg="del">
          <ac:chgData name="Andreas Schierl" userId="2859407ab09df325" providerId="LiveId" clId="{E10D5FE0-3674-44FF-A354-16505A068239}" dt="2023-09-02T05:03:49.481" v="316" actId="478"/>
          <ac:picMkLst>
            <pc:docMk/>
            <pc:sldMk cId="1136499884" sldId="446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3:51.071" v="317"/>
          <ac:picMkLst>
            <pc:docMk/>
            <pc:sldMk cId="1136499884" sldId="446"/>
            <ac:picMk id="5" creationId="{CFE6C7BE-4BC0-F712-6C63-ADB36DD66C02}"/>
          </ac:picMkLst>
        </pc:picChg>
      </pc:sldChg>
      <pc:sldChg chg="addSp delSp modSp">
        <pc:chgData name="Andreas Schierl" userId="2859407ab09df325" providerId="LiveId" clId="{E10D5FE0-3674-44FF-A354-16505A068239}" dt="2023-09-02T05:03:57.728" v="319"/>
        <pc:sldMkLst>
          <pc:docMk/>
          <pc:sldMk cId="885742951" sldId="447"/>
        </pc:sldMkLst>
        <pc:picChg chg="del">
          <ac:chgData name="Andreas Schierl" userId="2859407ab09df325" providerId="LiveId" clId="{E10D5FE0-3674-44FF-A354-16505A068239}" dt="2023-09-02T05:03:55.595" v="318" actId="478"/>
          <ac:picMkLst>
            <pc:docMk/>
            <pc:sldMk cId="885742951" sldId="447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3:57.728" v="319"/>
          <ac:picMkLst>
            <pc:docMk/>
            <pc:sldMk cId="885742951" sldId="447"/>
            <ac:picMk id="5" creationId="{08AC69D2-682C-B8C8-7F58-9CD5E4AAD79B}"/>
          </ac:picMkLst>
        </pc:picChg>
      </pc:sldChg>
      <pc:sldChg chg="addSp delSp modSp mod">
        <pc:chgData name="Andreas Schierl" userId="2859407ab09df325" providerId="LiveId" clId="{E10D5FE0-3674-44FF-A354-16505A068239}" dt="2023-09-06T11:27:27.897" v="3383" actId="20577"/>
        <pc:sldMkLst>
          <pc:docMk/>
          <pc:sldMk cId="859649672" sldId="448"/>
        </pc:sldMkLst>
        <pc:spChg chg="mod">
          <ac:chgData name="Andreas Schierl" userId="2859407ab09df325" providerId="LiveId" clId="{E10D5FE0-3674-44FF-A354-16505A068239}" dt="2023-09-02T13:08:41.849" v="2048" actId="20577"/>
          <ac:spMkLst>
            <pc:docMk/>
            <pc:sldMk cId="859649672" sldId="448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06T11:27:27.897" v="3383" actId="20577"/>
          <ac:spMkLst>
            <pc:docMk/>
            <pc:sldMk cId="859649672" sldId="448"/>
            <ac:spMk id="3" creationId="{00000000-0000-0000-0000-000000000000}"/>
          </ac:spMkLst>
        </pc:spChg>
        <pc:picChg chg="del">
          <ac:chgData name="Andreas Schierl" userId="2859407ab09df325" providerId="LiveId" clId="{E10D5FE0-3674-44FF-A354-16505A068239}" dt="2023-09-02T05:03:43.479" v="314" actId="478"/>
          <ac:picMkLst>
            <pc:docMk/>
            <pc:sldMk cId="859649672" sldId="448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3:45.607" v="315"/>
          <ac:picMkLst>
            <pc:docMk/>
            <pc:sldMk cId="859649672" sldId="448"/>
            <ac:picMk id="5" creationId="{B8357482-1563-6F88-17AF-E6A8BB2A065E}"/>
          </ac:picMkLst>
        </pc:picChg>
      </pc:sldChg>
      <pc:sldChg chg="addSp delSp modSp">
        <pc:chgData name="Andreas Schierl" userId="2859407ab09df325" providerId="LiveId" clId="{E10D5FE0-3674-44FF-A354-16505A068239}" dt="2023-09-02T05:04:02.636" v="322"/>
        <pc:sldMkLst>
          <pc:docMk/>
          <pc:sldMk cId="3816302181" sldId="449"/>
        </pc:sldMkLst>
        <pc:picChg chg="del mod">
          <ac:chgData name="Andreas Schierl" userId="2859407ab09df325" providerId="LiveId" clId="{E10D5FE0-3674-44FF-A354-16505A068239}" dt="2023-09-02T05:04:00.925" v="321" actId="478"/>
          <ac:picMkLst>
            <pc:docMk/>
            <pc:sldMk cId="3816302181" sldId="449"/>
            <ac:picMk id="4" creationId="{55B64C79-33A0-FD04-B445-F1A2A1553BF1}"/>
          </ac:picMkLst>
        </pc:picChg>
        <pc:picChg chg="add mod">
          <ac:chgData name="Andreas Schierl" userId="2859407ab09df325" providerId="LiveId" clId="{E10D5FE0-3674-44FF-A354-16505A068239}" dt="2023-09-02T05:04:02.636" v="322"/>
          <ac:picMkLst>
            <pc:docMk/>
            <pc:sldMk cId="3816302181" sldId="449"/>
            <ac:picMk id="5" creationId="{8046FAAA-035B-561F-3B6C-86016004587C}"/>
          </ac:picMkLst>
        </pc:picChg>
      </pc:sldChg>
      <pc:sldChg chg="modSp mod">
        <pc:chgData name="Andreas Schierl" userId="2859407ab09df325" providerId="LiveId" clId="{E10D5FE0-3674-44FF-A354-16505A068239}" dt="2023-09-10T05:27:20.655" v="5771" actId="20577"/>
        <pc:sldMkLst>
          <pc:docMk/>
          <pc:sldMk cId="475078079" sldId="450"/>
        </pc:sldMkLst>
        <pc:spChg chg="mod">
          <ac:chgData name="Andreas Schierl" userId="2859407ab09df325" providerId="LiveId" clId="{E10D5FE0-3674-44FF-A354-16505A068239}" dt="2023-09-10T05:22:34.554" v="5751" actId="20577"/>
          <ac:spMkLst>
            <pc:docMk/>
            <pc:sldMk cId="475078079" sldId="450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0T05:27:20.655" v="5771" actId="20577"/>
          <ac:spMkLst>
            <pc:docMk/>
            <pc:sldMk cId="475078079" sldId="450"/>
            <ac:spMk id="3" creationId="{00000000-0000-0000-0000-000000000000}"/>
          </ac:spMkLst>
        </pc:spChg>
      </pc:sldChg>
      <pc:sldChg chg="modSp mod">
        <pc:chgData name="Andreas Schierl" userId="2859407ab09df325" providerId="LiveId" clId="{E10D5FE0-3674-44FF-A354-16505A068239}" dt="2023-09-02T13:38:47.303" v="2154" actId="20577"/>
        <pc:sldMkLst>
          <pc:docMk/>
          <pc:sldMk cId="678577257" sldId="451"/>
        </pc:sldMkLst>
        <pc:spChg chg="mod">
          <ac:chgData name="Andreas Schierl" userId="2859407ab09df325" providerId="LiveId" clId="{E10D5FE0-3674-44FF-A354-16505A068239}" dt="2023-09-02T13:25:05.937" v="2074" actId="20577"/>
          <ac:spMkLst>
            <pc:docMk/>
            <pc:sldMk cId="678577257" sldId="451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02T13:38:47.303" v="2154" actId="20577"/>
          <ac:spMkLst>
            <pc:docMk/>
            <pc:sldMk cId="678577257" sldId="451"/>
            <ac:spMk id="3" creationId="{00000000-0000-0000-0000-000000000000}"/>
          </ac:spMkLst>
        </pc:spChg>
      </pc:sldChg>
      <pc:sldChg chg="modSp mod">
        <pc:chgData name="Andreas Schierl" userId="2859407ab09df325" providerId="LiveId" clId="{E10D5FE0-3674-44FF-A354-16505A068239}" dt="2023-09-02T21:52:57.375" v="2690" actId="108"/>
        <pc:sldMkLst>
          <pc:docMk/>
          <pc:sldMk cId="2845188561" sldId="452"/>
        </pc:sldMkLst>
        <pc:spChg chg="mod">
          <ac:chgData name="Andreas Schierl" userId="2859407ab09df325" providerId="LiveId" clId="{E10D5FE0-3674-44FF-A354-16505A068239}" dt="2023-09-02T21:52:57.375" v="2690" actId="108"/>
          <ac:spMkLst>
            <pc:docMk/>
            <pc:sldMk cId="2845188561" sldId="452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02T21:02:36.818" v="2257" actId="14100"/>
          <ac:spMkLst>
            <pc:docMk/>
            <pc:sldMk cId="2845188561" sldId="452"/>
            <ac:spMk id="3" creationId="{00000000-0000-0000-0000-000000000000}"/>
          </ac:spMkLst>
        </pc:spChg>
      </pc:sldChg>
      <pc:sldChg chg="modSp mod">
        <pc:chgData name="Andreas Schierl" userId="2859407ab09df325" providerId="LiveId" clId="{E10D5FE0-3674-44FF-A354-16505A068239}" dt="2023-09-02T21:52:50.482" v="2689" actId="113"/>
        <pc:sldMkLst>
          <pc:docMk/>
          <pc:sldMk cId="1888368443" sldId="453"/>
        </pc:sldMkLst>
        <pc:spChg chg="mod">
          <ac:chgData name="Andreas Schierl" userId="2859407ab09df325" providerId="LiveId" clId="{E10D5FE0-3674-44FF-A354-16505A068239}" dt="2023-09-02T21:52:50.482" v="2689" actId="113"/>
          <ac:spMkLst>
            <pc:docMk/>
            <pc:sldMk cId="1888368443" sldId="453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02T21:39:50.696" v="2687" actId="6549"/>
          <ac:spMkLst>
            <pc:docMk/>
            <pc:sldMk cId="1888368443" sldId="453"/>
            <ac:spMk id="3" creationId="{00000000-0000-0000-0000-000000000000}"/>
          </ac:spMkLst>
        </pc:spChg>
      </pc:sldChg>
      <pc:sldChg chg="modSp del mod">
        <pc:chgData name="Andreas Schierl" userId="2859407ab09df325" providerId="LiveId" clId="{E10D5FE0-3674-44FF-A354-16505A068239}" dt="2023-09-10T05:13:14.677" v="5505" actId="47"/>
        <pc:sldMkLst>
          <pc:docMk/>
          <pc:sldMk cId="1695273324" sldId="454"/>
        </pc:sldMkLst>
        <pc:spChg chg="mod">
          <ac:chgData name="Andreas Schierl" userId="2859407ab09df325" providerId="LiveId" clId="{E10D5FE0-3674-44FF-A354-16505A068239}" dt="2023-09-06T16:56:32.236" v="3402" actId="20577"/>
          <ac:spMkLst>
            <pc:docMk/>
            <pc:sldMk cId="1695273324" sldId="454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06T16:56:36.331" v="3408" actId="5793"/>
          <ac:spMkLst>
            <pc:docMk/>
            <pc:sldMk cId="1695273324" sldId="454"/>
            <ac:spMk id="3" creationId="{00000000-0000-0000-0000-000000000000}"/>
          </ac:spMkLst>
        </pc:spChg>
      </pc:sldChg>
      <pc:sldChg chg="add del">
        <pc:chgData name="Andreas Schierl" userId="2859407ab09df325" providerId="LiveId" clId="{E10D5FE0-3674-44FF-A354-16505A068239}" dt="2023-09-02T21:27:03.064" v="2309"/>
        <pc:sldMkLst>
          <pc:docMk/>
          <pc:sldMk cId="3519111214" sldId="454"/>
        </pc:sldMkLst>
      </pc:sldChg>
      <pc:sldChg chg="modSp mod">
        <pc:chgData name="Andreas Schierl" userId="2859407ab09df325" providerId="LiveId" clId="{E10D5FE0-3674-44FF-A354-16505A068239}" dt="2023-09-10T05:13:47.997" v="5518" actId="20577"/>
        <pc:sldMkLst>
          <pc:docMk/>
          <pc:sldMk cId="3177587547" sldId="455"/>
        </pc:sldMkLst>
        <pc:spChg chg="mod">
          <ac:chgData name="Andreas Schierl" userId="2859407ab09df325" providerId="LiveId" clId="{E10D5FE0-3674-44FF-A354-16505A068239}" dt="2023-09-10T05:00:36.243" v="5469" actId="20577"/>
          <ac:spMkLst>
            <pc:docMk/>
            <pc:sldMk cId="3177587547" sldId="455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0T05:13:47.997" v="5518" actId="20577"/>
          <ac:spMkLst>
            <pc:docMk/>
            <pc:sldMk cId="3177587547" sldId="455"/>
            <ac:spMk id="3" creationId="{00000000-0000-0000-0000-000000000000}"/>
          </ac:spMkLst>
        </pc:spChg>
      </pc:sldChg>
      <pc:sldChg chg="modSp mod">
        <pc:chgData name="Andreas Schierl" userId="2859407ab09df325" providerId="LiveId" clId="{E10D5FE0-3674-44FF-A354-16505A068239}" dt="2023-09-10T05:26:28.911" v="5767"/>
        <pc:sldMkLst>
          <pc:docMk/>
          <pc:sldMk cId="3693320899" sldId="456"/>
        </pc:sldMkLst>
        <pc:spChg chg="mod">
          <ac:chgData name="Andreas Schierl" userId="2859407ab09df325" providerId="LiveId" clId="{E10D5FE0-3674-44FF-A354-16505A068239}" dt="2023-09-06T17:16:58.859" v="5191" actId="20577"/>
          <ac:spMkLst>
            <pc:docMk/>
            <pc:sldMk cId="3693320899" sldId="456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0T05:26:28.911" v="5767"/>
          <ac:spMkLst>
            <pc:docMk/>
            <pc:sldMk cId="3693320899" sldId="456"/>
            <ac:spMk id="3" creationId="{00000000-0000-0000-0000-000000000000}"/>
          </ac:spMkLst>
        </pc:spChg>
      </pc:sldChg>
      <pc:sldChg chg="modSp mod ord">
        <pc:chgData name="Andreas Schierl" userId="2859407ab09df325" providerId="LiveId" clId="{E10D5FE0-3674-44FF-A354-16505A068239}" dt="2023-09-10T05:19:23.447" v="5520"/>
        <pc:sldMkLst>
          <pc:docMk/>
          <pc:sldMk cId="740120283" sldId="457"/>
        </pc:sldMkLst>
        <pc:spChg chg="mod">
          <ac:chgData name="Andreas Schierl" userId="2859407ab09df325" providerId="LiveId" clId="{E10D5FE0-3674-44FF-A354-16505A068239}" dt="2023-09-08T15:25:04.365" v="5366" actId="20577"/>
          <ac:spMkLst>
            <pc:docMk/>
            <pc:sldMk cId="740120283" sldId="457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08T15:25:53.065" v="5468" actId="20577"/>
          <ac:spMkLst>
            <pc:docMk/>
            <pc:sldMk cId="740120283" sldId="457"/>
            <ac:spMk id="3" creationId="{00000000-0000-0000-0000-000000000000}"/>
          </ac:spMkLst>
        </pc:spChg>
      </pc:sldChg>
      <pc:sldChg chg="modSp mod">
        <pc:chgData name="Andreas Schierl" userId="2859407ab09df325" providerId="LiveId" clId="{E10D5FE0-3674-44FF-A354-16505A068239}" dt="2023-09-16T08:58:47.118" v="5934" actId="20577"/>
        <pc:sldMkLst>
          <pc:docMk/>
          <pc:sldMk cId="834661832" sldId="458"/>
        </pc:sldMkLst>
        <pc:spChg chg="mod">
          <ac:chgData name="Andreas Schierl" userId="2859407ab09df325" providerId="LiveId" clId="{E10D5FE0-3674-44FF-A354-16505A068239}" dt="2023-09-16T08:58:32.625" v="5823" actId="20577"/>
          <ac:spMkLst>
            <pc:docMk/>
            <pc:sldMk cId="834661832" sldId="458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6T08:58:47.118" v="5934" actId="20577"/>
          <ac:spMkLst>
            <pc:docMk/>
            <pc:sldMk cId="834661832" sldId="458"/>
            <ac:spMk id="3" creationId="{00000000-0000-0000-0000-000000000000}"/>
          </ac:spMkLst>
        </pc:spChg>
      </pc:sldChg>
      <pc:sldChg chg="modSp mod">
        <pc:chgData name="Andreas Schierl" userId="2859407ab09df325" providerId="LiveId" clId="{E10D5FE0-3674-44FF-A354-16505A068239}" dt="2023-09-17T05:57:51.049" v="6003" actId="5793"/>
        <pc:sldMkLst>
          <pc:docMk/>
          <pc:sldMk cId="7610142" sldId="459"/>
        </pc:sldMkLst>
        <pc:spChg chg="mod">
          <ac:chgData name="Andreas Schierl" userId="2859407ab09df325" providerId="LiveId" clId="{E10D5FE0-3674-44FF-A354-16505A068239}" dt="2023-09-17T05:57:27.615" v="5972" actId="20577"/>
          <ac:spMkLst>
            <pc:docMk/>
            <pc:sldMk cId="7610142" sldId="459"/>
            <ac:spMk id="2" creationId="{00000000-0000-0000-0000-000000000000}"/>
          </ac:spMkLst>
        </pc:spChg>
        <pc:spChg chg="mod">
          <ac:chgData name="Andreas Schierl" userId="2859407ab09df325" providerId="LiveId" clId="{E10D5FE0-3674-44FF-A354-16505A068239}" dt="2023-09-17T05:57:51.049" v="6003" actId="5793"/>
          <ac:spMkLst>
            <pc:docMk/>
            <pc:sldMk cId="7610142" sldId="4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5F227-1EA5-489C-8762-1FE8F2A83256}" type="datetimeFigureOut">
              <a:rPr lang="de-AT" smtClean="0"/>
              <a:t>04.06.2024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70C3-55D9-4A00-AF6B-0B537599A9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449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70C3-55D9-4A00-AF6B-0B537599A93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8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70C3-55D9-4A00-AF6B-0B537599A93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0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70C3-55D9-4A00-AF6B-0B537599A93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36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70C3-55D9-4A00-AF6B-0B537599A93D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2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04.06.2024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/>
              <a:t>Matrix</a:t>
            </a:r>
            <a:r>
              <a:rPr lang="de-AT" sz="2400" b="1" dirty="0"/>
              <a:t> X </a:t>
            </a:r>
            <a:endParaRPr lang="de-AT" sz="25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136904" cy="5184575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8A96F33C-92C5-21C4-6F0F-4A28DA4D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41B48C7-0B96-B8D5-86ED-45CC795B5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72" y="1410080"/>
            <a:ext cx="8718256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de-AT" sz="2800" b="1" dirty="0"/>
              <a:t>Matrix X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772400" cy="512974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Very </a:t>
            </a:r>
            <a:r>
              <a:rPr lang="de-AT" sz="2000" dirty="0" err="1">
                <a:solidFill>
                  <a:schemeClr val="tx1"/>
                </a:solidFill>
              </a:rPr>
              <a:t>small</a:t>
            </a:r>
            <a:r>
              <a:rPr lang="de-AT" sz="2000" dirty="0">
                <a:solidFill>
                  <a:schemeClr val="tx1"/>
                </a:solidFill>
              </a:rPr>
              <a:t> and </a:t>
            </a:r>
            <a:r>
              <a:rPr lang="de-AT" sz="2000" dirty="0" err="1">
                <a:solidFill>
                  <a:schemeClr val="tx1"/>
                </a:solidFill>
              </a:rPr>
              <a:t>compact</a:t>
            </a:r>
            <a:endParaRPr lang="de-AT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300A </a:t>
            </a:r>
            <a:r>
              <a:rPr lang="de-AT" sz="2000" dirty="0" err="1">
                <a:solidFill>
                  <a:schemeClr val="tx1"/>
                </a:solidFill>
              </a:rPr>
              <a:t>version</a:t>
            </a:r>
            <a:r>
              <a:rPr lang="de-AT" sz="2000" dirty="0">
                <a:solidFill>
                  <a:schemeClr val="tx1"/>
                </a:solidFill>
              </a:rPr>
              <a:t> …. 17kg</a:t>
            </a:r>
          </a:p>
          <a:p>
            <a:pPr algn="l"/>
            <a:endParaRPr lang="de-AT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B8357482-1563-6F88-17AF-E6A8BB2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32" y="370008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5" descr="IMG_0054.JPG">
            <a:extLst>
              <a:ext uri="{FF2B5EF4-FFF2-40B4-BE49-F238E27FC236}">
                <a16:creationId xmlns:a16="http://schemas.microsoft.com/office/drawing/2014/main" id="{85F88FF8-74B3-681F-EDCF-276E4E36B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09" t="10015" r="3052" b="11875"/>
          <a:stretch/>
        </p:blipFill>
        <p:spPr>
          <a:xfrm>
            <a:off x="773427" y="2243489"/>
            <a:ext cx="3769232" cy="409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4" descr="IMG_0061.JPG">
            <a:extLst>
              <a:ext uri="{FF2B5EF4-FFF2-40B4-BE49-F238E27FC236}">
                <a16:creationId xmlns:a16="http://schemas.microsoft.com/office/drawing/2014/main" id="{71A71E80-1A75-50E2-124C-7D65307597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0891" t="1091" r="11217" b="-1091"/>
          <a:stretch/>
        </p:blipFill>
        <p:spPr>
          <a:xfrm>
            <a:off x="4862372" y="2243489"/>
            <a:ext cx="3697423" cy="4084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87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de-AT" sz="2800" b="1" dirty="0"/>
              <a:t>Matrix X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772400" cy="512974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Modern Cooling-</a:t>
            </a:r>
            <a:r>
              <a:rPr lang="de-AT" sz="2000" dirty="0" err="1">
                <a:solidFill>
                  <a:schemeClr val="tx1"/>
                </a:solidFill>
              </a:rPr>
              <a:t>concept</a:t>
            </a:r>
            <a:endParaRPr lang="de-AT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High </a:t>
            </a:r>
            <a:r>
              <a:rPr lang="de-AT" sz="2000" dirty="0" err="1">
                <a:solidFill>
                  <a:schemeClr val="tx1"/>
                </a:solidFill>
              </a:rPr>
              <a:t>duty-cycle</a:t>
            </a:r>
            <a:r>
              <a:rPr lang="de-AT" sz="2000" dirty="0">
                <a:solidFill>
                  <a:schemeClr val="tx1"/>
                </a:solidFill>
              </a:rPr>
              <a:t> (60% - 400A/500A </a:t>
            </a:r>
            <a:r>
              <a:rPr lang="de-AT" sz="2000" dirty="0" err="1">
                <a:solidFill>
                  <a:schemeClr val="tx1"/>
                </a:solidFill>
              </a:rPr>
              <a:t>version</a:t>
            </a:r>
            <a:r>
              <a:rPr lang="de-AT" sz="2000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 err="1">
                <a:solidFill>
                  <a:schemeClr val="tx1"/>
                </a:solidFill>
              </a:rPr>
              <a:t>No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metalic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dust</a:t>
            </a:r>
            <a:r>
              <a:rPr lang="de-AT" sz="2000" dirty="0">
                <a:solidFill>
                  <a:schemeClr val="tx1"/>
                </a:solidFill>
              </a:rPr>
              <a:t> on electronic </a:t>
            </a:r>
            <a:r>
              <a:rPr lang="de-AT" sz="2000" dirty="0" err="1">
                <a:solidFill>
                  <a:schemeClr val="tx1"/>
                </a:solidFill>
              </a:rPr>
              <a:t>components</a:t>
            </a:r>
            <a:endParaRPr lang="de-AT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 err="1">
                <a:solidFill>
                  <a:schemeClr val="tx1"/>
                </a:solidFill>
              </a:rPr>
              <a:t>Less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maintenance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B8357482-1563-6F88-17AF-E6A8BB2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32" y="370008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976E9D-2C48-9A73-E3E5-1216298C0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3A394A-3D8A-3177-8BF7-FF842612D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631680"/>
            <a:ext cx="7073749" cy="404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Autofit/>
          </a:bodyPr>
          <a:lstStyle/>
          <a:p>
            <a:pPr algn="l"/>
            <a:r>
              <a:rPr lang="de-AT" sz="2800" b="1" dirty="0"/>
              <a:t>Matrix X – </a:t>
            </a:r>
            <a:r>
              <a:rPr lang="de-AT" sz="2800" b="1" dirty="0" err="1"/>
              <a:t>for</a:t>
            </a:r>
            <a:r>
              <a:rPr lang="de-AT" sz="2800" b="1" dirty="0"/>
              <a:t> </a:t>
            </a:r>
            <a:r>
              <a:rPr lang="de-AT" sz="2800" b="1" dirty="0" err="1"/>
              <a:t>robotic</a:t>
            </a:r>
            <a:r>
              <a:rPr lang="de-AT" sz="2800" b="1" dirty="0"/>
              <a:t>/</a:t>
            </a:r>
            <a:r>
              <a:rPr lang="de-AT" sz="2800" b="1" dirty="0" err="1"/>
              <a:t>automatc</a:t>
            </a:r>
            <a:r>
              <a:rPr lang="de-AT" sz="2800" b="1" dirty="0"/>
              <a:t> </a:t>
            </a:r>
            <a:r>
              <a:rPr lang="de-AT" sz="2800" b="1" dirty="0" err="1"/>
              <a:t>use</a:t>
            </a:r>
            <a:endParaRPr lang="de-AT" sz="2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772400" cy="512974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….</a:t>
            </a: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B8357482-1563-6F88-17AF-E6A8BB2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32" y="370008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976E9D-2C48-9A73-E3E5-1216298C0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63E492-F961-A2F3-83D2-BD12C5500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703205"/>
            <a:ext cx="7272808" cy="44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 fontScale="90000"/>
          </a:bodyPr>
          <a:lstStyle/>
          <a:p>
            <a:pPr algn="l"/>
            <a:r>
              <a:rPr lang="de-AT" sz="2800" b="1" dirty="0"/>
              <a:t>Matrix X  -   </a:t>
            </a:r>
            <a:r>
              <a:rPr lang="de-AT" sz="2800" b="1" dirty="0" err="1"/>
              <a:t>target</a:t>
            </a:r>
            <a:r>
              <a:rPr lang="de-AT" sz="2800" b="1" dirty="0"/>
              <a:t>-group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8255026" cy="568863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B8357482-1563-6F88-17AF-E6A8BB2A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32" y="370008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976E9D-2C48-9A73-E3E5-1216298C0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C5992AD-F3BF-692D-9E78-96E848287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28" y="3516585"/>
            <a:ext cx="4139952" cy="275996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87B2A9-3C95-68EA-A997-3AA0F1521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28" y="203218"/>
            <a:ext cx="7884368" cy="31920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27A6A1F-4FC7-D9D6-1FE9-2AE14F5D3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730" y="3912226"/>
            <a:ext cx="2936201" cy="19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3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/>
              <a:t>MATRIX X       </a:t>
            </a:r>
            <a:endParaRPr lang="de-AT" sz="2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252726"/>
            <a:ext cx="8136904" cy="553003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Matrix X </a:t>
            </a:r>
            <a:r>
              <a:rPr lang="de-AT" sz="1800" b="1" dirty="0" err="1">
                <a:solidFill>
                  <a:schemeClr val="tx1"/>
                </a:solidFill>
              </a:rPr>
              <a:t>Dc</a:t>
            </a:r>
            <a:r>
              <a:rPr lang="de-AT" sz="1800" b="1" dirty="0">
                <a:solidFill>
                  <a:schemeClr val="tx1"/>
                </a:solidFill>
              </a:rPr>
              <a:t> </a:t>
            </a:r>
            <a:r>
              <a:rPr lang="de-AT" sz="1800" dirty="0">
                <a:solidFill>
                  <a:schemeClr val="tx1"/>
                </a:solidFill>
              </a:rPr>
              <a:t> 220, 300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Matrix X </a:t>
            </a:r>
            <a:r>
              <a:rPr lang="de-AT" sz="1800" b="1" dirty="0" err="1">
                <a:solidFill>
                  <a:schemeClr val="tx1"/>
                </a:solidFill>
              </a:rPr>
              <a:t>AcDc</a:t>
            </a:r>
            <a:r>
              <a:rPr lang="de-AT" sz="1800" dirty="0">
                <a:solidFill>
                  <a:schemeClr val="tx1"/>
                </a:solidFill>
              </a:rPr>
              <a:t> 220, 300, 400, 500</a:t>
            </a:r>
            <a:br>
              <a:rPr lang="de-AT" sz="1800" dirty="0">
                <a:solidFill>
                  <a:schemeClr val="tx1"/>
                </a:solidFill>
              </a:rPr>
            </a:b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b="1" dirty="0">
                <a:solidFill>
                  <a:srgbClr val="C00000"/>
                </a:solidFill>
              </a:rPr>
              <a:t>New XV user-interface (= </a:t>
            </a:r>
            <a:r>
              <a:rPr lang="de-AT" sz="1800" b="1" dirty="0" err="1">
                <a:solidFill>
                  <a:srgbClr val="C00000"/>
                </a:solidFill>
              </a:rPr>
              <a:t>X.Vision</a:t>
            </a:r>
            <a:r>
              <a:rPr lang="de-AT" sz="1800" b="1" dirty="0">
                <a:solidFill>
                  <a:srgbClr val="C00000"/>
                </a:solidFill>
              </a:rPr>
              <a:t>) </a:t>
            </a: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Also </a:t>
            </a:r>
            <a:r>
              <a:rPr lang="de-AT" sz="1800" dirty="0" err="1">
                <a:solidFill>
                  <a:schemeClr val="tx1"/>
                </a:solidFill>
              </a:rPr>
              <a:t>available</a:t>
            </a:r>
            <a:r>
              <a:rPr lang="de-AT" sz="1800" dirty="0">
                <a:solidFill>
                  <a:schemeClr val="tx1"/>
                </a:solidFill>
              </a:rPr>
              <a:t> -- </a:t>
            </a:r>
            <a:r>
              <a:rPr lang="de-AT" sz="1800" dirty="0" err="1">
                <a:solidFill>
                  <a:schemeClr val="tx1"/>
                </a:solidFill>
              </a:rPr>
              <a:t>with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conventional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operation</a:t>
            </a:r>
            <a:r>
              <a:rPr lang="de-AT" sz="1800" dirty="0">
                <a:solidFill>
                  <a:schemeClr val="tx1"/>
                </a:solidFill>
              </a:rPr>
              <a:t>-panel</a:t>
            </a:r>
          </a:p>
          <a:p>
            <a:pPr algn="l"/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u/d </a:t>
            </a:r>
            <a:r>
              <a:rPr lang="de-AT" sz="1800" dirty="0" err="1">
                <a:solidFill>
                  <a:schemeClr val="tx1"/>
                </a:solidFill>
              </a:rPr>
              <a:t>torches</a:t>
            </a:r>
            <a:r>
              <a:rPr lang="de-AT" sz="1800" dirty="0">
                <a:solidFill>
                  <a:schemeClr val="tx1"/>
                </a:solidFill>
              </a:rPr>
              <a:t> (</a:t>
            </a:r>
            <a:r>
              <a:rPr lang="de-AT" sz="1800" dirty="0" err="1">
                <a:solidFill>
                  <a:schemeClr val="tx1"/>
                </a:solidFill>
              </a:rPr>
              <a:t>parameters</a:t>
            </a:r>
            <a:r>
              <a:rPr lang="de-AT" sz="1800" dirty="0">
                <a:solidFill>
                  <a:schemeClr val="tx1"/>
                </a:solidFill>
              </a:rPr>
              <a:t> + </a:t>
            </a:r>
            <a:r>
              <a:rPr lang="de-AT" sz="1800" dirty="0" err="1">
                <a:solidFill>
                  <a:schemeClr val="tx1"/>
                </a:solidFill>
              </a:rPr>
              <a:t>jobs</a:t>
            </a:r>
            <a:r>
              <a:rPr lang="de-AT" sz="1800" dirty="0">
                <a:solidFill>
                  <a:schemeClr val="tx1"/>
                </a:solidFill>
              </a:rPr>
              <a:t>)</a:t>
            </a:r>
            <a:br>
              <a:rPr lang="de-AT" sz="1200" dirty="0">
                <a:solidFill>
                  <a:schemeClr val="tx1"/>
                </a:solidFill>
              </a:rPr>
            </a:br>
            <a:br>
              <a:rPr lang="de-AT" sz="1200" dirty="0">
                <a:solidFill>
                  <a:schemeClr val="tx1"/>
                </a:solidFill>
              </a:rPr>
            </a:br>
            <a:endParaRPr lang="de-AT" sz="12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b="1" dirty="0">
                <a:solidFill>
                  <a:schemeClr val="tx1"/>
                </a:solidFill>
              </a:rPr>
              <a:t>Very </a:t>
            </a:r>
            <a:r>
              <a:rPr lang="de-AT" sz="2000" b="1" dirty="0" err="1">
                <a:solidFill>
                  <a:schemeClr val="tx1"/>
                </a:solidFill>
              </a:rPr>
              <a:t>stable</a:t>
            </a:r>
            <a:r>
              <a:rPr lang="de-AT" sz="2000" b="1" dirty="0">
                <a:solidFill>
                  <a:schemeClr val="tx1"/>
                </a:solidFill>
              </a:rPr>
              <a:t>/reliable </a:t>
            </a:r>
            <a:r>
              <a:rPr lang="de-AT" sz="2000" b="1" dirty="0" err="1">
                <a:solidFill>
                  <a:srgbClr val="C00000"/>
                </a:solidFill>
              </a:rPr>
              <a:t>ignition</a:t>
            </a:r>
            <a:endParaRPr lang="de-AT" sz="2000" b="1" dirty="0">
              <a:solidFill>
                <a:srgbClr val="C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600" b="1" dirty="0">
                <a:solidFill>
                  <a:schemeClr val="tx1"/>
                </a:solidFill>
              </a:rPr>
              <a:t>DC</a:t>
            </a:r>
            <a:r>
              <a:rPr lang="de-AT" sz="1600" dirty="0">
                <a:solidFill>
                  <a:schemeClr val="tx1"/>
                </a:solidFill>
              </a:rPr>
              <a:t> – 1A </a:t>
            </a:r>
            <a:r>
              <a:rPr lang="de-AT" sz="1600" dirty="0" err="1">
                <a:solidFill>
                  <a:schemeClr val="tx1"/>
                </a:solidFill>
              </a:rPr>
              <a:t>min.current</a:t>
            </a: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600" b="1" dirty="0">
                <a:solidFill>
                  <a:schemeClr val="tx1"/>
                </a:solidFill>
              </a:rPr>
              <a:t>AC</a:t>
            </a:r>
            <a:r>
              <a:rPr lang="de-AT" sz="1600" dirty="0">
                <a:solidFill>
                  <a:schemeClr val="tx1"/>
                </a:solidFill>
              </a:rPr>
              <a:t> – 3A </a:t>
            </a:r>
            <a:r>
              <a:rPr lang="de-AT" sz="1600" dirty="0" err="1">
                <a:solidFill>
                  <a:schemeClr val="tx1"/>
                </a:solidFill>
              </a:rPr>
              <a:t>min.current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br>
              <a:rPr lang="de-AT" sz="1600" dirty="0">
                <a:solidFill>
                  <a:schemeClr val="tx1"/>
                </a:solidFill>
              </a:rPr>
            </a:b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600" b="1" dirty="0" err="1">
                <a:solidFill>
                  <a:schemeClr val="tx1"/>
                </a:solidFill>
              </a:rPr>
              <a:t>Perfect</a:t>
            </a:r>
            <a:r>
              <a:rPr lang="de-AT" sz="1600" b="1" dirty="0">
                <a:solidFill>
                  <a:schemeClr val="tx1"/>
                </a:solidFill>
              </a:rPr>
              <a:t>-Point</a:t>
            </a:r>
            <a:r>
              <a:rPr lang="de-AT" sz="1600" dirty="0">
                <a:solidFill>
                  <a:schemeClr val="tx1"/>
                </a:solidFill>
              </a:rPr>
              <a:t> … best-possible Spot-Position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600" dirty="0" err="1">
                <a:solidFill>
                  <a:schemeClr val="tx1"/>
                </a:solidFill>
              </a:rPr>
              <a:t>Repeated-Ignition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Function</a:t>
            </a: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600" dirty="0" err="1">
                <a:solidFill>
                  <a:schemeClr val="tx1"/>
                </a:solidFill>
              </a:rPr>
              <a:t>Ignition</a:t>
            </a:r>
            <a:r>
              <a:rPr lang="de-AT" sz="1600" dirty="0">
                <a:solidFill>
                  <a:schemeClr val="tx1"/>
                </a:solidFill>
              </a:rPr>
              <a:t> - </a:t>
            </a:r>
            <a:r>
              <a:rPr lang="de-AT" sz="1600" dirty="0" err="1">
                <a:solidFill>
                  <a:schemeClr val="tx1"/>
                </a:solidFill>
              </a:rPr>
              <a:t>always</a:t>
            </a:r>
            <a:r>
              <a:rPr lang="de-AT" sz="1600" dirty="0">
                <a:solidFill>
                  <a:schemeClr val="tx1"/>
                </a:solidFill>
              </a:rPr>
              <a:t> on positive </a:t>
            </a:r>
            <a:r>
              <a:rPr lang="de-AT" sz="1600" dirty="0" err="1">
                <a:solidFill>
                  <a:schemeClr val="tx1"/>
                </a:solidFill>
              </a:rPr>
              <a:t>wave</a:t>
            </a:r>
            <a:r>
              <a:rPr lang="de-AT" sz="1600" dirty="0">
                <a:solidFill>
                  <a:schemeClr val="tx1"/>
                </a:solidFill>
              </a:rPr>
              <a:t> (AC)</a:t>
            </a:r>
          </a:p>
          <a:p>
            <a:pPr algn="l"/>
            <a:endParaRPr lang="de-AT" sz="1800" dirty="0">
              <a:solidFill>
                <a:srgbClr val="C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8A96F33C-92C5-21C4-6F0F-4A28DA4D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2C613B-FEDB-6FB9-B96D-BF3779E4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/>
              <a:t>RCT … Running Cold Tack      </a:t>
            </a:r>
            <a:endParaRPr lang="de-AT" sz="2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136904" cy="5544616"/>
          </a:xfrm>
        </p:spPr>
        <p:txBody>
          <a:bodyPr>
            <a:normAutofit/>
          </a:bodyPr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prstClr val="black"/>
                </a:solidFill>
              </a:rPr>
              <a:t>COLD TACK  =&gt;</a:t>
            </a:r>
            <a:r>
              <a:rPr lang="de-AT" sz="1800" b="1" dirty="0">
                <a:solidFill>
                  <a:srgbClr val="C00000"/>
                </a:solidFill>
              </a:rPr>
              <a:t>  RCT </a:t>
            </a:r>
            <a:r>
              <a:rPr lang="de-AT" sz="1800" dirty="0">
                <a:solidFill>
                  <a:prstClr val="black"/>
                </a:solidFill>
              </a:rPr>
              <a:t>Running Cold Tack - </a:t>
            </a:r>
            <a:r>
              <a:rPr lang="de-AT" sz="1800" dirty="0">
                <a:solidFill>
                  <a:srgbClr val="C00000"/>
                </a:solidFill>
              </a:rPr>
              <a:t>on DC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For thin sheets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Minimal thermal input – compared to (</a:t>
            </a:r>
            <a:r>
              <a:rPr lang="en-US" sz="1800" dirty="0" err="1">
                <a:solidFill>
                  <a:schemeClr val="tx1"/>
                </a:solidFill>
              </a:rPr>
              <a:t>puls</a:t>
            </a:r>
            <a:r>
              <a:rPr lang="en-US" sz="1800" dirty="0">
                <a:solidFill>
                  <a:schemeClr val="tx1"/>
                </a:solidFill>
              </a:rPr>
              <a:t>) TIG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Default-Setting  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Amperage  =&gt;  max.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Tack-Time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Pause-Time =&gt;  1 sec  (to avoid malfunction of automatic helmets)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Quan. of Impulses =&gt; </a:t>
            </a:r>
            <a:r>
              <a:rPr lang="en-US" sz="1400" b="1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 (max. 10)</a:t>
            </a:r>
          </a:p>
          <a:p>
            <a:pPr algn="l"/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8A96F33C-92C5-21C4-6F0F-4A28DA4D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145133-0309-064E-3BF8-BB4F19315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99896" y="1825911"/>
            <a:ext cx="2144206" cy="72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/>
              <a:t>PULS-</a:t>
            </a:r>
            <a:r>
              <a:rPr lang="de-AT" sz="2500" b="1" dirty="0" err="1"/>
              <a:t>modes</a:t>
            </a:r>
            <a:r>
              <a:rPr lang="de-AT" sz="2500" b="1" dirty="0"/>
              <a:t>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252726"/>
            <a:ext cx="8136904" cy="541663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SYN (Easy-Puls)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Synergic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based on set peak current.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SLOW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/ base current + time - individually adjustable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filler-deposition =&gt; good look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– in combination with BALANCE / Frequency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 / DC</a:t>
            </a:r>
            <a:endParaRPr lang="de-AT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FAST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0,5 - 500 Hz for more concentrated arc cone!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-diameter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  <a:endParaRPr lang="de-AT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ULTRA-FAST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2000 Hz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8A96F33C-92C5-21C4-6F0F-4A28DA4D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3BA569-C3D5-9460-FF96-F8E844CC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14" y="2243229"/>
            <a:ext cx="2844316" cy="30207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CF3E4D-92C5-83D3-4524-508554F2A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/>
              <a:t>AC  </a:t>
            </a:r>
            <a:r>
              <a:rPr lang="de-AT" sz="2500" b="1" dirty="0" err="1"/>
              <a:t>wave-forms</a:t>
            </a:r>
            <a:endParaRPr lang="de-AT" sz="25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252726"/>
            <a:ext cx="8640960" cy="5776674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b="1" dirty="0">
                <a:solidFill>
                  <a:schemeClr val="tx1"/>
                </a:solidFill>
              </a:rPr>
              <a:t>DYNAMIC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u="sng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 wave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arc stability 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Small-medium thickness</a:t>
            </a: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COLD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Triangular Wave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heat transfer -- with reduced deformation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de-AT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schemeClr val="tx1"/>
                </a:solidFill>
              </a:rPr>
              <a:t>SOFT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600" u="sng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Sinusoidal</a:t>
            </a:r>
            <a:r>
              <a:rPr lang="de-AT" sz="1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u="sng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endParaRPr lang="de-AT" sz="1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Silent an soft arc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 welding joints</a:t>
            </a:r>
            <a:endParaRPr lang="de-AT" sz="20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b="1" dirty="0">
                <a:solidFill>
                  <a:schemeClr val="tx1"/>
                </a:solidFill>
              </a:rPr>
              <a:t>SPEED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Wave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penetration at high welding speed </a:t>
            </a:r>
            <a:endParaRPr lang="de-AT" sz="16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6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de-AT" sz="160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endParaRPr lang="de-AT" sz="16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electrode life</a:t>
            </a:r>
            <a:br>
              <a:rPr lang="en-GB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000" dirty="0" err="1">
                <a:solidFill>
                  <a:schemeClr val="tx1"/>
                </a:solidFill>
              </a:rPr>
              <a:t>Overview</a:t>
            </a:r>
            <a:endParaRPr lang="de-AT" sz="20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Rectangular		</a:t>
            </a:r>
            <a:r>
              <a:rPr lang="en-US" sz="1600" b="1" dirty="0">
                <a:solidFill>
                  <a:schemeClr val="tx1"/>
                </a:solidFill>
              </a:rPr>
              <a:t>DYNAMIC TIG </a:t>
            </a:r>
            <a:r>
              <a:rPr lang="en-US" sz="1600" dirty="0">
                <a:solidFill>
                  <a:schemeClr val="tx1"/>
                </a:solidFill>
              </a:rPr>
              <a:t>	… for all applications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Triangular		COLD TIG		… for small thickness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Sinusoidal		SOFT TIG 		… for low noise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Mix wave-form	</a:t>
            </a:r>
            <a:r>
              <a:rPr lang="en-US" sz="1600" b="1" dirty="0">
                <a:solidFill>
                  <a:schemeClr val="tx1"/>
                </a:solidFill>
              </a:rPr>
              <a:t>SPEED TIG </a:t>
            </a:r>
            <a:r>
              <a:rPr lang="en-US" sz="1600" dirty="0">
                <a:solidFill>
                  <a:schemeClr val="tx1"/>
                </a:solidFill>
              </a:rPr>
              <a:t>		… for high speed /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    long electrode-life</a:t>
            </a: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8A96F33C-92C5-21C4-6F0F-4A28DA4D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8" descr="MATRIX-2200 TIG_IT 07-2009_Pagina_3_Immagine_0002.tif">
            <a:extLst>
              <a:ext uri="{FF2B5EF4-FFF2-40B4-BE49-F238E27FC236}">
                <a16:creationId xmlns:a16="http://schemas.microsoft.com/office/drawing/2014/main" id="{7BEE3C96-39D9-1DC3-3C1A-9EABB95F66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039698"/>
            <a:ext cx="18405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F5360E-52D3-F3FD-7823-3116772B5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/>
              <a:t>Balance / </a:t>
            </a:r>
            <a:r>
              <a:rPr lang="de-AT" sz="2500" b="1" dirty="0" err="1"/>
              <a:t>Frequency</a:t>
            </a:r>
            <a:endParaRPr lang="de-AT" sz="25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136904" cy="518457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100" b="1" dirty="0">
                <a:solidFill>
                  <a:srgbClr val="C00000"/>
                </a:solidFill>
              </a:rPr>
              <a:t>Balance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500" dirty="0">
                <a:solidFill>
                  <a:schemeClr val="tx1"/>
                </a:solidFill>
              </a:rPr>
              <a:t>Positive and negative </a:t>
            </a:r>
            <a:r>
              <a:rPr lang="de-AT" sz="1500" dirty="0" err="1">
                <a:solidFill>
                  <a:schemeClr val="tx1"/>
                </a:solidFill>
              </a:rPr>
              <a:t>wave</a:t>
            </a:r>
            <a:r>
              <a:rPr lang="de-AT" sz="1500" dirty="0">
                <a:solidFill>
                  <a:schemeClr val="tx1"/>
                </a:solidFill>
              </a:rPr>
              <a:t> – </a:t>
            </a:r>
            <a:r>
              <a:rPr lang="de-AT" sz="1500" dirty="0" err="1">
                <a:solidFill>
                  <a:schemeClr val="tx1"/>
                </a:solidFill>
              </a:rPr>
              <a:t>separatly</a:t>
            </a:r>
            <a:r>
              <a:rPr lang="de-AT" sz="1500" dirty="0">
                <a:solidFill>
                  <a:schemeClr val="tx1"/>
                </a:solidFill>
              </a:rPr>
              <a:t> </a:t>
            </a:r>
            <a:r>
              <a:rPr lang="de-AT" sz="1500" dirty="0" err="1">
                <a:solidFill>
                  <a:schemeClr val="tx1"/>
                </a:solidFill>
              </a:rPr>
              <a:t>adjustable</a:t>
            </a:r>
            <a:endParaRPr lang="de-AT" sz="15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500" dirty="0">
                <a:solidFill>
                  <a:schemeClr val="tx1"/>
                </a:solidFill>
              </a:rPr>
              <a:t>Pos / </a:t>
            </a:r>
            <a:r>
              <a:rPr lang="de-AT" sz="1500" dirty="0" err="1">
                <a:solidFill>
                  <a:schemeClr val="tx1"/>
                </a:solidFill>
              </a:rPr>
              <a:t>Neg</a:t>
            </a:r>
            <a:r>
              <a:rPr lang="de-AT" sz="1500" dirty="0">
                <a:solidFill>
                  <a:schemeClr val="tx1"/>
                </a:solidFill>
              </a:rPr>
              <a:t> – power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500" dirty="0">
                <a:solidFill>
                  <a:schemeClr val="tx1"/>
                </a:solidFill>
              </a:rPr>
              <a:t>Pos / </a:t>
            </a:r>
            <a:r>
              <a:rPr lang="de-AT" sz="1500" dirty="0" err="1">
                <a:solidFill>
                  <a:schemeClr val="tx1"/>
                </a:solidFill>
              </a:rPr>
              <a:t>Neg</a:t>
            </a:r>
            <a:r>
              <a:rPr lang="de-AT" sz="1500" dirty="0">
                <a:solidFill>
                  <a:schemeClr val="tx1"/>
                </a:solidFill>
              </a:rPr>
              <a:t> – time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500" dirty="0">
                <a:solidFill>
                  <a:schemeClr val="tx1"/>
                </a:solidFill>
              </a:rPr>
              <a:t>Proportion </a:t>
            </a:r>
            <a:r>
              <a:rPr lang="de-AT" sz="1500" dirty="0" err="1">
                <a:solidFill>
                  <a:schemeClr val="tx1"/>
                </a:solidFill>
              </a:rPr>
              <a:t>of</a:t>
            </a:r>
            <a:r>
              <a:rPr lang="de-AT" sz="1500" dirty="0">
                <a:solidFill>
                  <a:schemeClr val="tx1"/>
                </a:solidFill>
              </a:rPr>
              <a:t> Pos / </a:t>
            </a:r>
            <a:r>
              <a:rPr lang="de-AT" sz="1500" dirty="0" err="1">
                <a:solidFill>
                  <a:schemeClr val="tx1"/>
                </a:solidFill>
              </a:rPr>
              <a:t>Neg</a:t>
            </a:r>
            <a:r>
              <a:rPr lang="de-AT" sz="1500" dirty="0">
                <a:solidFill>
                  <a:schemeClr val="tx1"/>
                </a:solidFill>
              </a:rPr>
              <a:t> </a:t>
            </a:r>
            <a:r>
              <a:rPr lang="de-AT" sz="1500" dirty="0" err="1">
                <a:solidFill>
                  <a:schemeClr val="tx1"/>
                </a:solidFill>
              </a:rPr>
              <a:t>wave</a:t>
            </a:r>
            <a:br>
              <a:rPr lang="de-AT" sz="1500" dirty="0">
                <a:solidFill>
                  <a:schemeClr val="tx1"/>
                </a:solidFill>
              </a:rPr>
            </a:br>
            <a:br>
              <a:rPr lang="de-AT" sz="1200" dirty="0">
                <a:solidFill>
                  <a:schemeClr val="tx1"/>
                </a:solidFill>
              </a:rPr>
            </a:br>
            <a:br>
              <a:rPr lang="de-AT" sz="1200" dirty="0">
                <a:solidFill>
                  <a:schemeClr val="tx1"/>
                </a:solidFill>
              </a:rPr>
            </a:br>
            <a:br>
              <a:rPr lang="de-AT" sz="1200" dirty="0">
                <a:solidFill>
                  <a:schemeClr val="tx1"/>
                </a:solidFill>
              </a:rPr>
            </a:br>
            <a:br>
              <a:rPr lang="de-AT" sz="1200" dirty="0">
                <a:solidFill>
                  <a:schemeClr val="tx1"/>
                </a:solidFill>
              </a:rPr>
            </a:br>
            <a:endParaRPr lang="de-AT" sz="1600" dirty="0">
              <a:solidFill>
                <a:schemeClr val="tx1"/>
              </a:solidFill>
            </a:endParaRPr>
          </a:p>
          <a:p>
            <a:pPr algn="l"/>
            <a:br>
              <a:rPr lang="de-AT" sz="1600" dirty="0">
                <a:solidFill>
                  <a:schemeClr val="tx1"/>
                </a:solidFill>
              </a:rPr>
            </a:br>
            <a:br>
              <a:rPr lang="de-AT" sz="1600" dirty="0">
                <a:solidFill>
                  <a:schemeClr val="tx1"/>
                </a:solidFill>
              </a:rPr>
            </a:br>
            <a:br>
              <a:rPr lang="de-AT" sz="1600" dirty="0">
                <a:solidFill>
                  <a:schemeClr val="tx1"/>
                </a:solidFill>
              </a:rPr>
            </a:br>
            <a:br>
              <a:rPr lang="de-AT" sz="1600" dirty="0">
                <a:solidFill>
                  <a:schemeClr val="tx1"/>
                </a:solidFill>
              </a:rPr>
            </a:br>
            <a:br>
              <a:rPr lang="de-AT" sz="1600" dirty="0">
                <a:solidFill>
                  <a:schemeClr val="tx1"/>
                </a:solidFill>
              </a:rPr>
            </a:b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2100" b="1" dirty="0">
              <a:solidFill>
                <a:srgbClr val="C00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2100" b="1" dirty="0">
                <a:solidFill>
                  <a:srgbClr val="C00000"/>
                </a:solidFill>
              </a:rPr>
              <a:t>AC </a:t>
            </a:r>
            <a:r>
              <a:rPr lang="de-AT" sz="2100" b="1" dirty="0" err="1">
                <a:solidFill>
                  <a:srgbClr val="C00000"/>
                </a:solidFill>
              </a:rPr>
              <a:t>Frequency</a:t>
            </a:r>
            <a:endParaRPr lang="de-AT" sz="2100" b="1" dirty="0">
              <a:solidFill>
                <a:srgbClr val="C00000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500" dirty="0">
                <a:solidFill>
                  <a:schemeClr val="tx1"/>
                </a:solidFill>
              </a:rPr>
              <a:t>High </a:t>
            </a:r>
            <a:r>
              <a:rPr lang="de-AT" sz="1500" dirty="0" err="1">
                <a:solidFill>
                  <a:schemeClr val="tx1"/>
                </a:solidFill>
              </a:rPr>
              <a:t>frequence</a:t>
            </a:r>
            <a:r>
              <a:rPr lang="de-AT" sz="1500" dirty="0">
                <a:solidFill>
                  <a:schemeClr val="tx1"/>
                </a:solidFill>
              </a:rPr>
              <a:t> =&gt; </a:t>
            </a:r>
            <a:r>
              <a:rPr lang="de-AT" sz="1500" dirty="0" err="1">
                <a:solidFill>
                  <a:schemeClr val="tx1"/>
                </a:solidFill>
              </a:rPr>
              <a:t>very</a:t>
            </a:r>
            <a:r>
              <a:rPr lang="de-AT" sz="1500" dirty="0">
                <a:solidFill>
                  <a:schemeClr val="tx1"/>
                </a:solidFill>
              </a:rPr>
              <a:t> </a:t>
            </a:r>
            <a:r>
              <a:rPr lang="de-AT" sz="1500" dirty="0" err="1">
                <a:solidFill>
                  <a:schemeClr val="tx1"/>
                </a:solidFill>
              </a:rPr>
              <a:t>thin</a:t>
            </a:r>
            <a:r>
              <a:rPr lang="de-AT" sz="1500" dirty="0">
                <a:solidFill>
                  <a:schemeClr val="tx1"/>
                </a:solidFill>
              </a:rPr>
              <a:t> </a:t>
            </a:r>
            <a:r>
              <a:rPr lang="de-AT" sz="1500" dirty="0" err="1">
                <a:solidFill>
                  <a:schemeClr val="tx1"/>
                </a:solidFill>
              </a:rPr>
              <a:t>sheets</a:t>
            </a:r>
            <a:r>
              <a:rPr lang="de-AT" sz="1500" dirty="0">
                <a:solidFill>
                  <a:schemeClr val="tx1"/>
                </a:solidFill>
              </a:rPr>
              <a:t>, high </a:t>
            </a:r>
            <a:r>
              <a:rPr lang="de-AT" sz="1500" dirty="0" err="1">
                <a:solidFill>
                  <a:schemeClr val="tx1"/>
                </a:solidFill>
              </a:rPr>
              <a:t>welding</a:t>
            </a:r>
            <a:r>
              <a:rPr lang="de-AT" sz="1500" dirty="0">
                <a:solidFill>
                  <a:schemeClr val="tx1"/>
                </a:solidFill>
              </a:rPr>
              <a:t>-speeds </a:t>
            </a:r>
            <a:br>
              <a:rPr lang="de-AT" sz="1500" dirty="0">
                <a:solidFill>
                  <a:schemeClr val="tx1"/>
                </a:solidFill>
              </a:rPr>
            </a:br>
            <a:r>
              <a:rPr lang="de-AT" sz="1500" dirty="0">
                <a:solidFill>
                  <a:schemeClr val="tx1"/>
                </a:solidFill>
              </a:rPr>
              <a:t>(</a:t>
            </a:r>
            <a:r>
              <a:rPr lang="de-AT" sz="1500" dirty="0" err="1">
                <a:solidFill>
                  <a:schemeClr val="tx1"/>
                </a:solidFill>
              </a:rPr>
              <a:t>automatic</a:t>
            </a:r>
            <a:r>
              <a:rPr lang="de-AT" sz="1500" dirty="0">
                <a:solidFill>
                  <a:schemeClr val="tx1"/>
                </a:solidFill>
              </a:rPr>
              <a:t> </a:t>
            </a:r>
            <a:r>
              <a:rPr lang="de-AT" sz="1500" dirty="0" err="1">
                <a:solidFill>
                  <a:schemeClr val="tx1"/>
                </a:solidFill>
              </a:rPr>
              <a:t>use</a:t>
            </a:r>
            <a:r>
              <a:rPr lang="de-AT" sz="1500" dirty="0">
                <a:solidFill>
                  <a:schemeClr val="tx1"/>
                </a:solidFill>
              </a:rPr>
              <a:t>)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br>
              <a:rPr lang="de-AT" sz="1800" dirty="0">
                <a:solidFill>
                  <a:schemeClr val="tx1"/>
                </a:solidFill>
              </a:rPr>
            </a:b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D320DA3C-D07B-7FE3-2B24-FEA04FB0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A73EDD8-BE42-05B7-10FC-00BDF2CB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264523"/>
            <a:ext cx="3460602" cy="168121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2BF0DB3-5192-AB6A-BC26-490394FE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90" y="5242080"/>
            <a:ext cx="2577303" cy="9500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C718EF1-315E-9083-A95E-D4251930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990" y="3082268"/>
            <a:ext cx="5953338" cy="16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8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 err="1"/>
              <a:t>Tungston-Electr</a:t>
            </a:r>
            <a:r>
              <a:rPr lang="de-AT" sz="2500" b="1" dirty="0"/>
              <a:t>. Diameter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136904" cy="5184575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Elektrode-diameter </a:t>
            </a:r>
            <a:r>
              <a:rPr lang="de-AT" sz="1800" dirty="0" err="1">
                <a:solidFill>
                  <a:schemeClr val="tx1"/>
                </a:solidFill>
              </a:rPr>
              <a:t>adjustable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500" dirty="0" err="1">
                <a:solidFill>
                  <a:schemeClr val="tx1"/>
                </a:solidFill>
              </a:rPr>
              <a:t>Iginition-Courrent</a:t>
            </a:r>
            <a:r>
              <a:rPr lang="de-AT" sz="1500" dirty="0">
                <a:solidFill>
                  <a:schemeClr val="tx1"/>
                </a:solidFill>
              </a:rPr>
              <a:t> </a:t>
            </a:r>
            <a:r>
              <a:rPr lang="de-AT" sz="1500" dirty="0" err="1">
                <a:solidFill>
                  <a:schemeClr val="tx1"/>
                </a:solidFill>
              </a:rPr>
              <a:t>adjusted</a:t>
            </a:r>
            <a:endParaRPr lang="de-AT" sz="15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500" dirty="0">
                <a:solidFill>
                  <a:schemeClr val="tx1"/>
                </a:solidFill>
              </a:rPr>
              <a:t>Shaping </a:t>
            </a:r>
            <a:r>
              <a:rPr lang="de-AT" sz="1500" dirty="0" err="1">
                <a:solidFill>
                  <a:schemeClr val="tx1"/>
                </a:solidFill>
              </a:rPr>
              <a:t>of</a:t>
            </a:r>
            <a:r>
              <a:rPr lang="de-AT" sz="1500" dirty="0">
                <a:solidFill>
                  <a:schemeClr val="tx1"/>
                </a:solidFill>
              </a:rPr>
              <a:t> ball (‚</a:t>
            </a:r>
            <a:r>
              <a:rPr lang="de-AT" sz="1500" dirty="0" err="1">
                <a:solidFill>
                  <a:schemeClr val="tx1"/>
                </a:solidFill>
              </a:rPr>
              <a:t>calotte</a:t>
            </a:r>
            <a:r>
              <a:rPr lang="de-AT" sz="1500" dirty="0">
                <a:solidFill>
                  <a:schemeClr val="tx1"/>
                </a:solidFill>
              </a:rPr>
              <a:t>‘)</a:t>
            </a:r>
            <a:br>
              <a:rPr lang="de-AT" sz="1400" dirty="0">
                <a:solidFill>
                  <a:schemeClr val="tx1"/>
                </a:solidFill>
              </a:rPr>
            </a:br>
            <a:br>
              <a:rPr lang="de-AT" sz="1400" dirty="0">
                <a:solidFill>
                  <a:schemeClr val="tx1"/>
                </a:solidFill>
              </a:rPr>
            </a:br>
            <a:endParaRPr lang="de-AT" sz="1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800" dirty="0">
              <a:solidFill>
                <a:schemeClr val="tx1"/>
              </a:solidFill>
            </a:endParaRPr>
          </a:p>
          <a:p>
            <a:pPr algn="l"/>
            <a:br>
              <a:rPr lang="de-AT" sz="1800" dirty="0">
                <a:solidFill>
                  <a:schemeClr val="tx1"/>
                </a:solidFill>
              </a:rPr>
            </a:br>
            <a:br>
              <a:rPr lang="de-AT" sz="1800" dirty="0">
                <a:solidFill>
                  <a:schemeClr val="tx1"/>
                </a:solidFill>
              </a:rPr>
            </a:br>
            <a:br>
              <a:rPr lang="de-AT" sz="1800" dirty="0">
                <a:solidFill>
                  <a:schemeClr val="tx1"/>
                </a:solidFill>
              </a:rPr>
            </a:br>
            <a:endParaRPr lang="de-AT" sz="1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dirty="0">
                <a:solidFill>
                  <a:schemeClr val="tx1"/>
                </a:solidFill>
              </a:rPr>
              <a:t>MMA – also in AC possible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400" dirty="0" err="1">
                <a:solidFill>
                  <a:schemeClr val="tx1"/>
                </a:solidFill>
              </a:rPr>
              <a:t>To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avoid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blowing-effect</a:t>
            </a:r>
            <a:endParaRPr lang="de-AT" sz="14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de-AT" sz="1400" dirty="0" err="1">
                <a:solidFill>
                  <a:schemeClr val="tx1"/>
                </a:solidFill>
              </a:rPr>
              <a:t>Hotstart</a:t>
            </a:r>
            <a:r>
              <a:rPr lang="de-AT" sz="1400" dirty="0">
                <a:solidFill>
                  <a:schemeClr val="tx1"/>
                </a:solidFill>
              </a:rPr>
              <a:t> and </a:t>
            </a:r>
            <a:r>
              <a:rPr lang="de-AT" sz="1400" dirty="0" err="1">
                <a:solidFill>
                  <a:schemeClr val="tx1"/>
                </a:solidFill>
              </a:rPr>
              <a:t>Arcforce</a:t>
            </a:r>
            <a:r>
              <a:rPr lang="de-AT" sz="1400" dirty="0">
                <a:solidFill>
                  <a:schemeClr val="tx1"/>
                </a:solidFill>
              </a:rPr>
              <a:t> </a:t>
            </a:r>
            <a:r>
              <a:rPr lang="de-AT" sz="1400" dirty="0" err="1">
                <a:solidFill>
                  <a:schemeClr val="tx1"/>
                </a:solidFill>
              </a:rPr>
              <a:t>adjustable</a:t>
            </a:r>
            <a:endParaRPr lang="de-AT" sz="1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D320DA3C-D07B-7FE3-2B24-FEA04FB0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38CCA3E-CD9B-57B9-5DF5-FB20332B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158" y="2492896"/>
            <a:ext cx="2561050" cy="21969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E8F326-1EC0-6ECF-3248-7DE64BD6C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411712"/>
            <a:ext cx="2952328" cy="24438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9A778C-60F2-8AFA-5632-C660343A2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/>
          </a:bodyPr>
          <a:lstStyle/>
          <a:p>
            <a:pPr algn="l"/>
            <a:r>
              <a:rPr lang="de-AT" sz="2500" b="1" dirty="0"/>
              <a:t>Cycle-</a:t>
            </a:r>
            <a:r>
              <a:rPr lang="de-AT" sz="2500" b="1" dirty="0" err="1"/>
              <a:t>function</a:t>
            </a:r>
            <a:r>
              <a:rPr lang="de-AT" sz="2500" b="1" dirty="0"/>
              <a:t>   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410080"/>
            <a:ext cx="8136904" cy="475522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de-AT" sz="1800" dirty="0" err="1">
                <a:solidFill>
                  <a:schemeClr val="tx1"/>
                </a:solidFill>
              </a:rPr>
              <a:t>Switching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between</a:t>
            </a:r>
            <a:r>
              <a:rPr lang="de-AT" sz="1800" dirty="0">
                <a:solidFill>
                  <a:schemeClr val="tx1"/>
                </a:solidFill>
              </a:rPr>
              <a:t> 2 </a:t>
            </a:r>
            <a:r>
              <a:rPr lang="de-AT" sz="1800" dirty="0" err="1">
                <a:solidFill>
                  <a:schemeClr val="tx1"/>
                </a:solidFill>
              </a:rPr>
              <a:t>set</a:t>
            </a:r>
            <a:r>
              <a:rPr lang="de-AT" sz="1800" dirty="0">
                <a:solidFill>
                  <a:schemeClr val="tx1"/>
                </a:solidFill>
              </a:rPr>
              <a:t> Amp-levels – </a:t>
            </a:r>
            <a:r>
              <a:rPr lang="de-AT" sz="1800" dirty="0" err="1">
                <a:solidFill>
                  <a:schemeClr val="tx1"/>
                </a:solidFill>
              </a:rPr>
              <a:t>by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torch</a:t>
            </a:r>
            <a:r>
              <a:rPr lang="de-AT" sz="1800" dirty="0">
                <a:solidFill>
                  <a:schemeClr val="tx1"/>
                </a:solidFill>
              </a:rPr>
              <a:t>-trigger</a:t>
            </a:r>
            <a:br>
              <a:rPr lang="de-AT" sz="1600" dirty="0">
                <a:solidFill>
                  <a:schemeClr val="tx1"/>
                </a:solidFill>
              </a:rPr>
            </a:b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8A96F33C-92C5-21C4-6F0F-4A28DA4D1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BF9C71-6D5A-1775-AB3C-74BA1F11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36912"/>
            <a:ext cx="4255145" cy="25131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BE2089-B253-1D85-B7E7-AD1EADAF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33" y="6254493"/>
            <a:ext cx="965253" cy="4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504055"/>
          </a:xfrm>
        </p:spPr>
        <p:txBody>
          <a:bodyPr>
            <a:normAutofit fontScale="90000"/>
          </a:bodyPr>
          <a:lstStyle/>
          <a:p>
            <a:pPr algn="l"/>
            <a:r>
              <a:rPr lang="de-AT" sz="2800" b="1" dirty="0"/>
              <a:t>MATRIX</a:t>
            </a:r>
            <a:r>
              <a:rPr lang="de-AT" sz="2200" b="1" dirty="0">
                <a:solidFill>
                  <a:srgbClr val="FF0000"/>
                </a:solidFill>
              </a:rPr>
              <a:t> </a:t>
            </a:r>
            <a:r>
              <a:rPr lang="de-AT" sz="3100" b="1" dirty="0"/>
              <a:t>- </a:t>
            </a:r>
            <a:r>
              <a:rPr lang="de-AT" sz="2800" b="1" dirty="0" err="1"/>
              <a:t>accessories</a:t>
            </a:r>
            <a:r>
              <a:rPr lang="de-AT" sz="2800" b="1" dirty="0"/>
              <a:t> 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136904" cy="5733256"/>
          </a:xfrm>
        </p:spPr>
        <p:txBody>
          <a:bodyPr>
            <a:normAutofit/>
          </a:bodyPr>
          <a:lstStyle/>
          <a:p>
            <a:pPr algn="l"/>
            <a:br>
              <a:rPr lang="de-AT" sz="1600" dirty="0">
                <a:solidFill>
                  <a:schemeClr val="tx1"/>
                </a:solidFill>
              </a:rPr>
            </a:br>
            <a:endParaRPr lang="de-AT" sz="1600" dirty="0">
              <a:solidFill>
                <a:schemeClr val="tx1"/>
              </a:solidFill>
            </a:endParaRPr>
          </a:p>
          <a:p>
            <a:pPr algn="l"/>
            <a:endParaRPr lang="de-AT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eawelding | Lecco">
            <a:extLst>
              <a:ext uri="{FF2B5EF4-FFF2-40B4-BE49-F238E27FC236}">
                <a16:creationId xmlns:a16="http://schemas.microsoft.com/office/drawing/2014/main" id="{CA1E7685-9594-682F-5EA0-9EE5630B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8691"/>
            <a:ext cx="861399" cy="8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C56D4B-B42F-EB51-FD28-C8E8D77D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00" y="1252726"/>
            <a:ext cx="7409130" cy="264048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8CEF78D-B134-6AD5-9A21-5D476A4DD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00" y="4068789"/>
            <a:ext cx="7375796" cy="24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453</Words>
  <Application>Microsoft Office PowerPoint</Application>
  <PresentationFormat>Bildschirmpräsentation (4:3)</PresentationFormat>
  <Paragraphs>130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Larissa-Design</vt:lpstr>
      <vt:lpstr>Matrix X </vt:lpstr>
      <vt:lpstr>MATRIX X       </vt:lpstr>
      <vt:lpstr>RCT … Running Cold Tack      </vt:lpstr>
      <vt:lpstr>PULS-modes     </vt:lpstr>
      <vt:lpstr>AC  wave-forms</vt:lpstr>
      <vt:lpstr>Balance / Frequency</vt:lpstr>
      <vt:lpstr>Tungston-Electr. Diameter</vt:lpstr>
      <vt:lpstr>Cycle-function     </vt:lpstr>
      <vt:lpstr>MATRIX - accessories  </vt:lpstr>
      <vt:lpstr>Matrix X</vt:lpstr>
      <vt:lpstr>Matrix X</vt:lpstr>
      <vt:lpstr>Matrix X – for robotic/automatc use</vt:lpstr>
      <vt:lpstr>Matrix X  -   target-group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Aktivitäten</dc:title>
  <dc:creator>Andreas</dc:creator>
  <cp:lastModifiedBy>Andreas Schierl - CEA S.p.A. Lecco (Italy)</cp:lastModifiedBy>
  <cp:revision>156</cp:revision>
  <cp:lastPrinted>2023-12-27T13:09:40Z</cp:lastPrinted>
  <dcterms:created xsi:type="dcterms:W3CDTF">2021-11-23T08:59:44Z</dcterms:created>
  <dcterms:modified xsi:type="dcterms:W3CDTF">2024-06-04T08:39:43Z</dcterms:modified>
</cp:coreProperties>
</file>