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F94EC1-5E1C-4A25-AC64-59B0E2108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E6BE7E6-7336-428C-983A-8185A79CE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602DBF6-B2F6-4270-9051-0F0CD89B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5DF6B75-45E2-4ED8-9C7A-FD70C302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00C9BA5-5AD7-4F6D-BDDC-032D56A41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087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8A6641-A1FD-4629-8DFE-E0A3232F9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D367D03-2A00-4CD1-A31F-90428344E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7FA81FB-192B-4F40-A34A-7B22921FE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63CC8AF-C159-470E-8108-17CEBA6A4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DEAE15E-C760-4C9A-9063-1D529430A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727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F68E65F2-FA37-4A02-A35E-F3A028A371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E8D43B3-3C84-4E96-B3B4-CE70E66B1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940626A-D2A9-4ADC-A50F-201C2B8E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57B6963-B26A-4FB1-AFB9-7F4E81395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537FD29-83AF-4FB2-8847-E0A38E889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458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1FB679-51C2-4412-8B24-1CE18DC5E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D1C78C5-7218-4C7C-B751-3D447DD48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0DB998C-8A9F-4B4B-8B34-E93185203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7341DD4-246E-40F0-9837-1C72960D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87F1933-81AF-4E3C-9CC6-8CBD300AB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472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E7D06C-A649-4BE5-B53F-B5C30FD39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15CC493-D9EE-4975-8881-0645BEBA3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CDE208D-2B35-4593-8144-4E19830B1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093E001-94BF-43AC-930E-4040B0D9F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2A63DD9-A3CA-48BB-9DE0-F41486C34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935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82D167-975D-45B6-8457-6E998F478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1E00798-DA5E-45EB-A5FB-6940DEA0D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22AA76E-0584-4B57-8CD8-53967AB46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DEC2EA4-7147-45EF-89D8-9B5D50392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BF28311-CE58-43F3-8B18-C60EDB4BA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02F4153-CF28-42E7-AAA6-234DF61E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174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E295B8-05D1-4926-8507-49E86E4BF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22BA31E-C509-48F9-977B-B904BA116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65426B9-CBF7-48A9-8F55-302021DF8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234CCF96-03D0-469E-9A88-ADC000097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2507EC38-1B6A-4990-AE3B-595B2C89D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DA9F2F26-B42E-4A88-A2FD-008A5D960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8013B20C-A5A0-4279-B594-B58BD4532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9E0E2FB8-E54F-4402-AF14-75996D0EA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324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A1DE0A-12AE-4CE1-BEC1-A8BCC63E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3C029A55-3447-4B3E-BA4D-3CE99CBBD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855B16C-1456-4C6E-ADEA-68C090981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641183AB-29E5-4879-86F9-49ECB4645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106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721525EC-45A3-4DC6-88ED-1ACFEDD8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B0B71A30-4FB9-433D-9528-30D37AD38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4B8D28C-3602-48E7-B042-742F0CD0B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090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04842F-58FD-49E3-B16C-945C54761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9102B6-195F-40AF-891D-3721F0398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87DA806-61EF-498C-AD0B-11F6F6D69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85B4209-0019-40AF-BFD1-1F1AADC1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D384FE4-786D-492A-83D4-ECF8314B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B84213F-8193-4491-A2C9-B6D5346CA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589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7412DF-86B0-4441-A4C4-43CDCFB9D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29B95D47-CCA2-4470-A91D-4741BA9111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C8619A9-D12E-4D1B-B65E-7B0445778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1892FAA-3F03-40B1-9805-507E3F2A3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2D3221E-7044-4504-B062-412F20AB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EF6C164-0BBB-46BE-B1FB-F473B2B51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345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7116990-FA5B-4546-8A44-B850653A9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512D8D0-19A7-40CB-BE8C-B3F23E55F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D721111-11A7-4E7F-A039-2170F11A84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F40E8-13C2-48F0-B005-094EAD5C3610}" type="datetimeFigureOut">
              <a:rPr lang="hr-HR" smtClean="0"/>
              <a:t>18.12.2024.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CEFCBF0-D718-4996-9A76-264F2ED6B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80DB881-1940-47F7-BC65-DBD71BB58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BC5DE-F0FA-480C-8C6B-3069D27B78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657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03_09-1_1">
            <a:extLst>
              <a:ext uri="{FF2B5EF4-FFF2-40B4-BE49-F238E27FC236}">
                <a16:creationId xmlns:a16="http://schemas.microsoft.com/office/drawing/2014/main" id="{3D340905-584A-4090-B9D8-BE159FAE6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43" y="174046"/>
            <a:ext cx="110013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avokutnik 6">
            <a:extLst>
              <a:ext uri="{FF2B5EF4-FFF2-40B4-BE49-F238E27FC236}">
                <a16:creationId xmlns:a16="http://schemas.microsoft.com/office/drawing/2014/main" id="{9B86F75B-14D2-4CD7-BAF6-662B8B820F9E}"/>
              </a:ext>
            </a:extLst>
          </p:cNvPr>
          <p:cNvSpPr/>
          <p:nvPr/>
        </p:nvSpPr>
        <p:spPr>
          <a:xfrm>
            <a:off x="1848520" y="294837"/>
            <a:ext cx="10191977" cy="568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r-HR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 INTERNATIONAL SCIENTIFIC-PROFESSIONAL CONFERENCE</a:t>
            </a:r>
            <a:r>
              <a:rPr lang="hr-HR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SLAVONSKI BROD 2025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r-HR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„ENGINEERING TECHNOLOGIES IN MANUFACTURING OF WELDED CONSTRUCTIONS AND PRODUCTS, SBW 2025“</a:t>
            </a:r>
            <a:endParaRPr lang="hr-HR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4059E047-858B-49BD-B0DA-D6F56B4C79F1}"/>
              </a:ext>
            </a:extLst>
          </p:cNvPr>
          <p:cNvSpPr/>
          <p:nvPr/>
        </p:nvSpPr>
        <p:spPr>
          <a:xfrm>
            <a:off x="4714852" y="6563163"/>
            <a:ext cx="2762295" cy="271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SLAVONSKI BROD, 08</a:t>
            </a:r>
            <a:r>
              <a:rPr lang="hr-HR" sz="11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hr-H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- 09</a:t>
            </a:r>
            <a:r>
              <a:rPr lang="hr-HR" sz="11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hr-H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May, 2025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DBB4284D-9284-4CB3-ABBB-8196169D8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186352"/>
            <a:ext cx="8642350" cy="217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sr-Latn-C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r-HR" altLang="sr-Latn-RS" sz="105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hr-HR" altLang="sr-Latn-RS" sz="4000" i="1" dirty="0"/>
              <a:t>Title of the paper</a:t>
            </a:r>
            <a:endParaRPr lang="en-US" altLang="sr-Latn-RS" sz="4000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r-HR" altLang="sr-Latn-RS" sz="24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r-HR" altLang="sr-Latn-RS" sz="24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r-HR" altLang="sr-Latn-RS" sz="9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 dirty="0">
                <a:latin typeface="Arial" panose="020B0604020202020204" pitchFamily="34" charset="0"/>
              </a:rPr>
              <a:t>Autor 1, Autor 2, Autor 3</a:t>
            </a:r>
          </a:p>
        </p:txBody>
      </p:sp>
    </p:spTree>
    <p:extLst>
      <p:ext uri="{BB962C8B-B14F-4D97-AF65-F5344CB8AC3E}">
        <p14:creationId xmlns:p14="http://schemas.microsoft.com/office/powerpoint/2010/main" val="4573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03_09-1_1">
            <a:extLst>
              <a:ext uri="{FF2B5EF4-FFF2-40B4-BE49-F238E27FC236}">
                <a16:creationId xmlns:a16="http://schemas.microsoft.com/office/drawing/2014/main" id="{3D340905-584A-4090-B9D8-BE159FAE6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43" y="174046"/>
            <a:ext cx="110013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avokutnik 6">
            <a:extLst>
              <a:ext uri="{FF2B5EF4-FFF2-40B4-BE49-F238E27FC236}">
                <a16:creationId xmlns:a16="http://schemas.microsoft.com/office/drawing/2014/main" id="{9B86F75B-14D2-4CD7-BAF6-662B8B820F9E}"/>
              </a:ext>
            </a:extLst>
          </p:cNvPr>
          <p:cNvSpPr/>
          <p:nvPr/>
        </p:nvSpPr>
        <p:spPr>
          <a:xfrm>
            <a:off x="1848520" y="294837"/>
            <a:ext cx="10191977" cy="568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r-HR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 INTERNATIONAL SCIENTIFIC-PROFESSIONAL CONFERENCE</a:t>
            </a:r>
            <a:r>
              <a:rPr lang="hr-HR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SLAVONSKI BROD 2025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hr-HR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„ENGINEERING TECHNOLOGIES IN MANUFACTURING OF WELDED CONSTRUCTIONS AND PRODUCTS, SBW 2025“</a:t>
            </a:r>
            <a:endParaRPr lang="hr-HR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4059E047-858B-49BD-B0DA-D6F56B4C79F1}"/>
              </a:ext>
            </a:extLst>
          </p:cNvPr>
          <p:cNvSpPr/>
          <p:nvPr/>
        </p:nvSpPr>
        <p:spPr>
          <a:xfrm>
            <a:off x="4714852" y="6563163"/>
            <a:ext cx="2762295" cy="271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SLAVONSKI BROD, 08</a:t>
            </a:r>
            <a:r>
              <a:rPr lang="hr-HR" sz="11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hr-H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- 09</a:t>
            </a:r>
            <a:r>
              <a:rPr lang="hr-HR" sz="11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hr-H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May, 2025</a:t>
            </a:r>
          </a:p>
        </p:txBody>
      </p:sp>
    </p:spTree>
    <p:extLst>
      <p:ext uri="{BB962C8B-B14F-4D97-AF65-F5344CB8AC3E}">
        <p14:creationId xmlns:p14="http://schemas.microsoft.com/office/powerpoint/2010/main" val="2232621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ija1" id="{96C30D8B-2D5D-4DB7-8897-C31CB68885C1}" vid="{9FD729FC-B74F-4869-A5CD-6188B7AA0F7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74</Words>
  <Application>Microsoft Office PowerPoint</Application>
  <PresentationFormat>Široki zaslon</PresentationFormat>
  <Paragraphs>12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Dejan Marić</dc:creator>
  <cp:lastModifiedBy>Dejan Marić</cp:lastModifiedBy>
  <cp:revision>2</cp:revision>
  <dcterms:created xsi:type="dcterms:W3CDTF">2024-12-18T11:17:20Z</dcterms:created>
  <dcterms:modified xsi:type="dcterms:W3CDTF">2024-12-18T11:18:47Z</dcterms:modified>
</cp:coreProperties>
</file>